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06-09-2013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smtClean="0"/>
              <a:t>Jeg er en glad lille cowboy</a:t>
            </a: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da-DK" sz="1800" dirty="0" smtClean="0"/>
              <a:t>Tekst</a:t>
            </a:r>
            <a:r>
              <a:rPr lang="da-DK" sz="1800" dirty="0" smtClean="0"/>
              <a:t>: Povl Kjøller</a:t>
            </a:r>
            <a:r>
              <a:rPr lang="da-DK" sz="1800" dirty="0" smtClean="0"/>
              <a:t>	Musik: </a:t>
            </a:r>
            <a:r>
              <a:rPr lang="da-DK" sz="1800" dirty="0" smtClean="0"/>
              <a:t>Povl Kjøller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788024" y="47971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Jeg er en glad lille cowboy</a:t>
            </a:r>
            <a:br>
              <a:rPr lang="da-DK" dirty="0" smtClean="0"/>
            </a:br>
            <a:r>
              <a:rPr lang="da-DK" dirty="0" smtClean="0"/>
              <a:t>fra </a:t>
            </a:r>
            <a:r>
              <a:rPr lang="da-DK" dirty="0" smtClean="0"/>
              <a:t>Texas’ </a:t>
            </a:r>
            <a:r>
              <a:rPr lang="da-DK" dirty="0" smtClean="0"/>
              <a:t>prærieland</a:t>
            </a:r>
            <a:br>
              <a:rPr lang="da-DK" dirty="0" smtClean="0"/>
            </a:br>
            <a:r>
              <a:rPr lang="da-DK" dirty="0" smtClean="0"/>
              <a:t>at ride og kaste med lasso</a:t>
            </a:r>
            <a:br>
              <a:rPr lang="da-DK" dirty="0" smtClean="0"/>
            </a:br>
            <a:r>
              <a:rPr lang="da-DK" dirty="0" smtClean="0"/>
              <a:t>er det jeg allerbedst kan</a:t>
            </a:r>
            <a:br>
              <a:rPr lang="da-DK" dirty="0" smtClean="0"/>
            </a:br>
            <a:r>
              <a:rPr lang="da-DK" dirty="0" err="1" smtClean="0"/>
              <a:t>Jubijæ</a:t>
            </a:r>
            <a:r>
              <a:rPr lang="da-DK" dirty="0" smtClean="0"/>
              <a:t> - </a:t>
            </a:r>
            <a:r>
              <a:rPr lang="da-DK" dirty="0" err="1" smtClean="0"/>
              <a:t>jubijæ</a:t>
            </a:r>
            <a:r>
              <a:rPr lang="da-DK" dirty="0" smtClean="0"/>
              <a:t> -</a:t>
            </a:r>
            <a:br>
              <a:rPr lang="da-DK" dirty="0" smtClean="0"/>
            </a:br>
            <a:r>
              <a:rPr lang="da-DK" dirty="0" smtClean="0"/>
              <a:t>er det jeg allerbedst kan</a:t>
            </a:r>
            <a:endParaRPr lang="da-DK" dirty="0"/>
          </a:p>
        </p:txBody>
      </p:sp>
      <p:pic>
        <p:nvPicPr>
          <p:cNvPr id="7170" name="Picture 2" descr="http://thegraphicsfairy.com/wp-content/uploads/blogger/-EPBMfSMh91Q/Tf6FK06XnqI/AAAAAAAANAA/QaMtbCQhziE/s1600/lil%2Bcowboy%2Bvintage%2Bgraphicsfairy00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1715470" cy="2520280"/>
          </a:xfrm>
          <a:prstGeom prst="rect">
            <a:avLst/>
          </a:prstGeom>
          <a:noFill/>
        </p:spPr>
      </p:pic>
      <p:pic>
        <p:nvPicPr>
          <p:cNvPr id="7172" name="Picture 4" descr="http://ac-blog.net/wp-content/uploads/2012/03/Cowgir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12776"/>
            <a:ext cx="2118077" cy="2448272"/>
          </a:xfrm>
          <a:prstGeom prst="rect">
            <a:avLst/>
          </a:prstGeom>
          <a:noFill/>
        </p:spPr>
      </p:pic>
      <p:pic>
        <p:nvPicPr>
          <p:cNvPr id="7174" name="Picture 6" descr="http://www.usatours.dk/wp-content/uploads/2011/10/shutterstock_27064702-412x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96752"/>
            <a:ext cx="3924300" cy="2619375"/>
          </a:xfrm>
          <a:prstGeom prst="rect">
            <a:avLst/>
          </a:prstGeom>
          <a:noFill/>
        </p:spPr>
      </p:pic>
      <p:pic>
        <p:nvPicPr>
          <p:cNvPr id="7178" name="Picture 10" descr="http://trustedadvisor.com/public/cowbo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03503"/>
            <a:ext cx="3240360" cy="2694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</a:t>
            </a:r>
            <a:r>
              <a:rPr lang="da-DK" dirty="0" smtClean="0"/>
              <a:t>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572000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Jeg børster og strigler min pony</a:t>
            </a:r>
            <a:br>
              <a:rPr lang="da-DK" dirty="0" smtClean="0"/>
            </a:br>
            <a:r>
              <a:rPr lang="da-DK" dirty="0" smtClean="0"/>
              <a:t>så den </a:t>
            </a:r>
            <a:r>
              <a:rPr lang="da-DK" dirty="0" err="1" smtClean="0"/>
              <a:t>blir</a:t>
            </a:r>
            <a:r>
              <a:rPr lang="da-DK" dirty="0" smtClean="0"/>
              <a:t> </a:t>
            </a:r>
            <a:r>
              <a:rPr lang="da-DK" dirty="0" smtClean="0"/>
              <a:t>blank og sort</a:t>
            </a:r>
            <a:br>
              <a:rPr lang="da-DK" dirty="0" smtClean="0"/>
            </a:br>
            <a:r>
              <a:rPr lang="da-DK" dirty="0" smtClean="0"/>
              <a:t>så svinger jeg mig i sadlen</a:t>
            </a:r>
            <a:br>
              <a:rPr lang="da-DK" dirty="0" smtClean="0"/>
            </a:br>
            <a:r>
              <a:rPr lang="da-DK" dirty="0" smtClean="0"/>
              <a:t>og rider langt </a:t>
            </a:r>
            <a:r>
              <a:rPr lang="da-DK" dirty="0" err="1" smtClean="0"/>
              <a:t>langt</a:t>
            </a:r>
            <a:r>
              <a:rPr lang="da-DK" dirty="0" smtClean="0"/>
              <a:t> bort</a:t>
            </a:r>
            <a:br>
              <a:rPr lang="da-DK" dirty="0" smtClean="0"/>
            </a:br>
            <a:r>
              <a:rPr lang="da-DK" dirty="0" err="1" smtClean="0"/>
              <a:t>Jubijæ</a:t>
            </a:r>
            <a:r>
              <a:rPr lang="da-DK" dirty="0" smtClean="0"/>
              <a:t> - </a:t>
            </a:r>
            <a:r>
              <a:rPr lang="da-DK" dirty="0" err="1" smtClean="0"/>
              <a:t>jubijæ</a:t>
            </a:r>
            <a:r>
              <a:rPr lang="da-DK" dirty="0" smtClean="0"/>
              <a:t> -</a:t>
            </a:r>
            <a:br>
              <a:rPr lang="da-DK" dirty="0" smtClean="0"/>
            </a:br>
            <a:r>
              <a:rPr lang="da-DK" dirty="0" smtClean="0"/>
              <a:t>og rider langt </a:t>
            </a:r>
            <a:r>
              <a:rPr lang="da-DK" dirty="0" err="1" smtClean="0"/>
              <a:t>langt</a:t>
            </a:r>
            <a:r>
              <a:rPr lang="da-DK" dirty="0" smtClean="0"/>
              <a:t> bort</a:t>
            </a:r>
            <a:endParaRPr lang="da-DK" dirty="0"/>
          </a:p>
        </p:txBody>
      </p:sp>
      <p:pic>
        <p:nvPicPr>
          <p:cNvPr id="6146" name="Picture 2" descr="http://www.angelfire.com/film/horsefame/fury/fu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052736"/>
            <a:ext cx="3010644" cy="3345160"/>
          </a:xfrm>
          <a:prstGeom prst="rect">
            <a:avLst/>
          </a:prstGeom>
          <a:noFill/>
        </p:spPr>
      </p:pic>
      <p:pic>
        <p:nvPicPr>
          <p:cNvPr id="6148" name="Picture 4" descr="http://us.123rf.com/400wm/400/400/iofoto/iofoto1002/iofoto100200806/6429174-attractive-young-woman-wearing-a-cowboy-hat-and-grooming-a-horse-horizontal-sh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3810000" cy="2543175"/>
          </a:xfrm>
          <a:prstGeom prst="rect">
            <a:avLst/>
          </a:prstGeom>
          <a:noFill/>
        </p:spPr>
      </p:pic>
      <p:pic>
        <p:nvPicPr>
          <p:cNvPr id="6150" name="Picture 6" descr="http://makeyourhorsehappy.files.wordpress.com/2011/11/istock_000014483052larg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4149080"/>
            <a:ext cx="3821495" cy="2547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5471592" y="4797152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Så griber jeg om min </a:t>
            </a:r>
            <a:r>
              <a:rPr lang="da-DK" dirty="0" smtClean="0"/>
              <a:t>skyder</a:t>
            </a:r>
          </a:p>
          <a:p>
            <a:pPr marL="342900" indent="-342900"/>
            <a:r>
              <a:rPr lang="da-DK" dirty="0" smtClean="0"/>
              <a:t>og </a:t>
            </a:r>
            <a:r>
              <a:rPr lang="da-DK" dirty="0" smtClean="0"/>
              <a:t>skyder alt hvad jeg </a:t>
            </a:r>
            <a:r>
              <a:rPr lang="da-DK" dirty="0" smtClean="0"/>
              <a:t>kan</a:t>
            </a:r>
          </a:p>
          <a:p>
            <a:pPr marL="342900" indent="-342900"/>
            <a:r>
              <a:rPr lang="da-DK" dirty="0" smtClean="0"/>
              <a:t>men </a:t>
            </a:r>
            <a:r>
              <a:rPr lang="da-DK" dirty="0" smtClean="0"/>
              <a:t>den er ikke </a:t>
            </a:r>
            <a:r>
              <a:rPr lang="da-DK" dirty="0" smtClean="0"/>
              <a:t>farlig</a:t>
            </a:r>
          </a:p>
          <a:p>
            <a:pPr marL="342900" indent="-342900"/>
            <a:r>
              <a:rPr lang="da-DK" dirty="0" smtClean="0"/>
              <a:t>den </a:t>
            </a:r>
            <a:r>
              <a:rPr lang="da-DK" dirty="0" smtClean="0"/>
              <a:t>skyder kun med </a:t>
            </a:r>
            <a:r>
              <a:rPr lang="da-DK" dirty="0" smtClean="0"/>
              <a:t>vand</a:t>
            </a:r>
          </a:p>
          <a:p>
            <a:pPr marL="342900" indent="-342900"/>
            <a:r>
              <a:rPr lang="da-DK" dirty="0" err="1" smtClean="0"/>
              <a:t>Jubijæ</a:t>
            </a:r>
            <a:r>
              <a:rPr lang="da-DK" dirty="0" smtClean="0"/>
              <a:t> </a:t>
            </a:r>
            <a:r>
              <a:rPr lang="da-DK" dirty="0" smtClean="0"/>
              <a:t>- </a:t>
            </a:r>
            <a:r>
              <a:rPr lang="da-DK" dirty="0" err="1" smtClean="0"/>
              <a:t>jubijæ</a:t>
            </a:r>
            <a:r>
              <a:rPr lang="da-DK" dirty="0" smtClean="0"/>
              <a:t> </a:t>
            </a:r>
            <a:r>
              <a:rPr lang="da-DK" dirty="0" smtClean="0"/>
              <a:t>–</a:t>
            </a:r>
          </a:p>
          <a:p>
            <a:pPr marL="342900" indent="-342900"/>
            <a:r>
              <a:rPr lang="da-DK" dirty="0" smtClean="0"/>
              <a:t>den </a:t>
            </a:r>
            <a:r>
              <a:rPr lang="da-DK" dirty="0" smtClean="0"/>
              <a:t>skyder kun med vand</a:t>
            </a: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2050" name="AutoShape 2" descr="data:image/jpeg;base64,/9j/4AAQSkZJRgABAQAAAQABAAD/2wCEAAkGBhQRERMUExQVExUVGBgYGBcWGBoXHBsXHRoXGBsYGxsfGyYeHxsjGRgYHy8gIycpLSwtFx8xNTAqNSYrLCoBCQoKDgwOGg8PGikkHyQ1LCwsLy8sLCwsNCwpLCksLCwtLCwsLCwsKSkpLCwsLCwsLCwsKSwsLCksLCwsLCwsLP/AABEIAPAAtAMBIgACEQEDEQH/xAAcAAABBAMBAAAAAAAAAAAAAAAABAUGBwECAwj/xABHEAACAQIEAwUGAwQEDQUAAAABAhEAAwQSITEFQVEGEyJhcQcyUoGRoRRCsSNictEkweHwFRczU1RzgpOissLS8RYlQ2OD/8QAGgEAAgMBAQAAAAAAAAAAAAAAAAQCAwUBBv/EACoRAAICAQQBAwMEAwAAAAAAAAABAhEDBBIhMUETIlEFYXEUMpGxgaHB/9oADAMBAAIRAxEAPwC8KKKKACtS1ZLVW3tT7YvaIwdg5GdZu3JgqjSAq9CwBObkPXTj4VkoxcnSHDjvtUsWLjJatviMk53VlVFIkEZjvrppp5mk/C/bHhbiMbyth3AJAJDq8CcquIGc7ANFVbisHYtALdmSNFHiMbZoGir0/lTXhk1KAyCdD1HKR6VWsifQ09Nt4bL67Oe0vCYxkthjaut7tu4IzHc5GHhaOgNS0V5VSwy3VTxCTIgwRBBBB5EHURtXpPslxc4nB2Lr++yeP+NSVYgcgWUmPOrFJMoyY9nI8UUUV0qCiiigAooooAKKKKACiiigAooooAKKKKACiiigDAas00pxCLm/hYSNteYgb6rP0p0DUHWqB1qhvabiyvFr7HXIlsKNN+7BU+ksZq+Hb7/215/9qTg8VxOuy2Z9e7E/aKjLotxNqVkTa4SSScxYlix3LHcnzNKsAP2ieVJhbEiadeD4YSX84FVZGlGxzEnOZvxoZO5uHQB2UnyhSPtJq2/Zjjx3V21Oq3DcVf3HA1Hl3mb51FE7NLisOUJyyVYERKlTEidNQWWK2w3BjglRrdx++slmVmAEzH7MqD7p10/spGGrgqv8F+fFvuKLkopBwbiYxFlLokZhqp3VgYZfkQRS+tRO1ZjtNOmFFYJrIrpwKKKKACiiigAooooAKKKKACiiigAooooAozAdsy/D7WxuYcroIP7IhoJGuqjwk6aGrN7H9olxVjwnMbZCkzMrEq0jfTSeorz/AIRrarlGLRQywYAEqTJUk+dO3DrQVQtvF3yOS2cRkAHQKpFUyzxXhj/o7lSqy/uI8TtWEzXriWU5tcYINthJGvlXnPtJjDiMbirqftFe85DKDlKTCkHoVAp0scFsZ8zIztzZ3Zm+ZOvP70/YPC2DlGUBRED8v0jnS2TWKPhk8ela5bIjg+zd24ucsiLO5115ietKsNh2sMPGlxSZKiRpzg8jU34n2dd8jZSqgR3ZIgj4go2NN93AoBGUAxA8Mk/y9aU/Uub5G4Qj3EU8G41aBQMXs5RobhUKd9O8Hh5/mg1Jr2Hz22UkliNNiJOxJP00qBjhbegIg8tOlarevYZO7s3WtqdY8MKZI8AKnLPPLE1S8MW7izrjK7RafYVlGHKA6rceREEZocaeYYH0NSQmvOKdocVhrlzucRdtl2DPqGLPGXM2dW1gDTT7ClN72jcSKx+LZfNbdoH65K3MSqCRlZsT3st32j4gW8EzhgtxLll7UmM11bqMqjqSAwgcpp+4djlvWUup7rqGHzGx8xt8q8zcQ4pfvMLl67cvMpzL3jFoO8qPdWYGwFXb7LuKd5hnt/5tgy/wXB3gHyOYVJyp0QeOoWTeiiipFIUUUUAFFFFABRRRQAUUUUAFFFFAHjc12sLzGhGoPQjb7xTxc4TYmJuEakttlUScx66Rpz0pB+HDPFtSMzZUUnUhtACeZ6nz8qjY28Tx9lkcB44mL4djEuqDicLad7N0g5oKsyqHBzZlZXheYg6w0R+z2zv2RaDi1fDrMEZXiN5WBrttyqPPir18LYRmuIneXMswCwVi7xO4UZVnkI/NWuOv953DcltIs7nMJ/rI+tV5calSaJ4pbU2WFw72rYZgBct3rZPkLg+RWGPzp8scSw2JjK5nlINufkRVOcPwRZiI8REqY3PT5jWnuxh8QuT+k5ToQgU3Sqmd5030j7jes7Lo8a/a6Y5hcmuVf4LWt4FIEJPnBNM2OwWhEFh9xrUXwNvHIBF/KjBmaVScoBZj4DnEEADXXMY21duB9qb9xW7wyU3zAMGZpyAyJCKFYaEtIJLa6LPBOHKkmXRjJukmJuLcBDto5DDQPrqOjAjX13qJ8RwtyyQtwDUaHkd9v5VamCvi7i7dh8Oqm9ZF6zdBJVgLaO6MCJBUtowOukitO1XYU3bTADu3jwSQUzjUCdlnafOnMebJiaU1wKZHCf5KlZ/0+dXP7HbDG1cu6hGS0g82UEsflIFU5a4bdfECwltjezZe7BGfON1PIR8R0jXnXpLsZwQ4PA4ew8F7aQxG2YksfXUxPlWi0m0xPJKk18j3RRRUxYKKKKACiiigAooooAKKKKACiiigDzK+Dyi8qyStuGPxXSbbT/CFkAU08Geb+bcKLhG2+Rgu25zbCnfFX4uXRsLmqmZ3jJPLqvqDTXw633QkFcy3VMTroogt+7uNOtVxZp6iLbQ5dk7aphbhGty4wtyOVtVUgA+ZOY+i0y43D925WQVJnTTLJiB/eK7cExT2w9oCc3u/xDSY81gH0rvxbs89tFuMyvm0YfmXz6ECozyJSpkoYrx+1dHP8LkjKfFqNOWvL9KlVmyYBP35naelRaxfDgMSARlmPJllvTKJqXK2bFFSfBbUMVnQx4svkNh8z0pHUNvo09M0laN+IY5lskOWCPChVABYtoOW3rTbwriYm5pkRbYkzJlQ2v1IAHnS+3jFvh3e/at5tCpLlp5KqBC0RoCBr1pHi2RQXUFRccJlVcge1bVSWKyYYtpHOOtVxhUaom521tLx4GttrFhkghbahTpIGUAjy2gjyrXjfH8PhLZuYi4ttToJ1zHeFUasfIUwdhscLdhkZhkRTdFxoVcpO5Puxz361UntA7QDGYu7dV2KA5LI5d2JBYDkWaWnnI6VpY8inBM8/LA97T8Fg2fbFgxeJGGuqDobsWgxQcyM2bLzgnSrI4dxG3ftrdtMHRwGVhsQdqqP2Uezy1ftDFYm2rq5/Y23AYFRveadyTIA0ECYM1Y2M7GWmH7JruGYbGxddAPRJNuPLLU+UVyULokE1maiH4vFYIxfIxVog5boAV8wBIt3F90s0EB13O4E1LFauxdlcobfwb0UA0VIgFFFFABRRRQAUUUUAFFFFAHmO7czSTGheB5EyR9ZI9aTXUzZQZEbGQCJ5Gd+VbrjFBzDfzBHKNVNAvROoOmkdaS7Z6N0+xRg8E9m53ot96ggMViYPMCnZbX4kgWzmygyAdVB3zDkfKmjCYzU5myrGhIzAGOZGqj5EU5Ye4pKu2w/MpBIHPKw1kb0rlcr3Psdwxio+z+BIvBrNwt7y3FLQQY1EjxKQQR5bwaVYG2+Huu7RcUjI7AH3j7pIn3TJE8tBW1zBXZa4jy+rtnTNIP59N02M7jn1pu4tjsUUIAtIrCGa0WLEdDJkKecCupufDaoryVBWo/wP2CsGJzL4dC9wBdSNizaZz8OvyrTjHBLi2u/kkIJbqFzAK4HPxMNByiuXZfgX4lj3hLW7Cozas06nKgJaEzRqYnKCOdPXaHjIdLmFtjvbl+EeDIXxB4BGhckbDRQrTrAqltxypR5+ReWZyj7URXFYZRbEqZJGh1Mk66TE89OlJnwSzmm2+XSLisq6g5c5UkDXXu5OaCTpNTTs7wa1ew6EqGztk6gCAQV6ENBqcXuA28Rw0WrSLa8AZAgyhLy6z/vAQSd5NMaee+UortENVmgqTXDIP7Pu01/CXSuIurcsXCzMc0lbjah18I0PNRprIA2q3sHj0urmRgw/skabj51QGFXNEEBSuZd9OqjnEipj2M4vctq4H5GQgcspDZ09IXMByJ051dDUO6ZDV/ToqHqY2WH2h4KMVh7lkkrnAhhurAhlYehExRwS7fy5MQgDpA7xDKXP3lHvKeqkaToTTkjSBW8U5XNmG262mBWaKKkRCiiigAooooAKKKKACiiigDznw3Bs7qnhclcx7xM0g6mJ3H30pxsBRf/AA7YXCI5DQ62pkwShEmMjbTGmtL+F287LeSc1uFdSNmIEx+6d9KdsXwwPfS7EZAQp6ZuX8MjTpr1rz0tQ1Jo9Ft4ogmNx4e3mazYTLJm2hQwV2BUjQdQJmZpWOBMhzCy2qqW7h9RKglWDqxJEwdCJmlD8FF7E37YlbSu2crqVDycqci7ElQOQBYwBUt4VZJcuQBrsJgE9OoG0+VW6jUKCVEMMpKT+xD7F8ANkZlPiBU5UMN72kFNefumtgIbL7jDU5jljmpOmmnPYxU64jg7TDNctK5mASNZ9d4pi4hwP9mBbt22ygjI6k+Hc5CWkR8IMc+UUrDUxl2aENSquhhv2AIzrYunfU54MmZhgjTzBmueAwL5j3SqjXFZM4XIqqwKnLp8JOop1w3BLTC0zC4M/vANmynQMBO0DxR0qScNwCKxKAmDAZjmMDQb6L8qnPUqC9oPJD45NMPgRZzWk91LWHcDnKlkJ+cSamXATK3F5LcYjyDQ8fUmojcuf0x0+LCIR/s3bg3/AL7U99l8RkcgnR2dTGozLAGvMhQAfNj0qOkybM8W/K/sx9RHdC/JXnHODNhb15GtsFLObbAHKUZ86wRpoJUjen32fhLl+6h2e1p5gZVIH0q0LlgMIYAjodai3GewSO/e4Zjhbw1lNFbb3gNjykb8wa2Hp6luXJ1fUI5cXpZOPFksUVtUe4Tdx6hVvpZeNC6OZPnBG9P9uY1EGm4u0ZM47XV2bUUUVIiFFFFABRRRQAUUUUAFFFFAFP8AZ22FY5RlBBMakyIBSTyRCGX4lfWSs0428cBi3svswt3LXKUdSGXzh0P1rj+Caw6uDILBMx5MSe7YjaMx7v0uUj7XXQrYLEJOUreXziUZVPmJYEfumvK8ZZflf7RvzdNIeMPwnJmURDO9xidy7MTqPIQo8h60oxFxbQltRsq8z1/802f4Yy3gGByu3hPIxvl+oNON7Bd6ysWOUDQCJNKTi7uZPrgTK5vMDG2kDYddetOSDKT5R/YB+nzpJYvL3oRYIBIMdenmfOlmNuBdJA1C77udAvzqMueEcb6SGnE2SA4UTA8MbwZMeoEj5RSrhlwE3EElrREzoTMEE/IjX0NKcbhVRQxMd3BY+TEZp8pysPNR50yYnEWsNfsOhJds4xMkknKyAg6xADOVAGyimIY/Vi+eSO++EardNzi5SdEsJbOsR4S7Dbq/1pVwHE527oDI4aGUwpDyVV4+Fsp1G8a6gUwdh3a5jr1y4TmIuO/kWeB9AAPlUrwaBbjlQucEuhIGjTmyT8JaTH7xNW5VGElF+EiKvayf2QQADqYEnqeZreKh3DfabhHKo7925gEZWZQ2gKlwsCCY8UcqmKnSvTwkpLgxJwcXygy1kCg0x43tjh7OJXDXHZLjZcpZGCHNsBcIyyTpvuQNyKmRHyimDj/bnB4FwmIvhGYSEAZmy/EVUEgTzPSmv/HBwv8A0qP/AM7n/ZQBM6Khw9r3C/8AS0Hqtwf9FOWH7d4C4oZcZhoOom9bU/RmBHzAoAf6KZj2ywXLGYb/AH9r/vo/9aYH/TML/v7X/fQA80VGuKe0XAWEztirTCQItOt1teeVCTHnFKeFdtMHiQndYmyxf3Uzqr+ndkhgdNiJoAfKK1migCvRYF+ybZ924u4+FllWH8P9VVtxHiN24GS6ZNtrzR0dxFwemZCQOUnrUy7J8QnD+I62DkY//WfEh84GnyqMdrIGKvEaBnBJG0Otsz6az8685pFtySg110bsh+4rma7w61qW7vM0dWNvc+WRjSjjHaOW/D2OuRnA1PIpb1zEzu2wpJavF8TfxjjJZUMqMTuADbEAcysmBzZaxY4iix3FtLcxNzUuRAOhI8O8zUJQurV1/ZJD9grQsqNPH0Oyz8R5eg16CmrjGHe6IMhToXiCxJGiCcyW40n3mjUgSKX4C2QNSS0n3uU7H1PM70otXA4kCQGynmQw0ZT5zH1pVScJXVllLydHfvMKVaGYqFYkaEx7xHmADH8qYOM8PNu5aBJYWzGY6kg21UE+en2qRm0w03zEHKIjKBBjz86jfaPi6jGIjQENvxn4Gzl7TfISD+7dPSp6e3Kl92RTp8C/sthVFy+43YAx+7DbeWbT6U4Wm/pDD4tPnApssDurqmG0zmB/mwIcN1nQjzUHnSxLv9I0+IR0/LH2qvJ7m2HlkV4rhnTFX/w7Pbva3QAdLlthmdV6MpDSuqsPMU8dnPapetrlv2jiAPda1kRwI2KmEYdCIOmorn2uwbJew19NCt3upG4h2dT5iGcUx9oLItYm8FAVWytpyDAE/wDFOnnWvpc7pV8f0VPDHNxIuhe0djuBiDcVbJAbO5CjXYGdmnSN5pm45gcNxnCstq7beDKXUOfI8R4lkGCJUqYkGqafY/CdSNQCRsTrEzzrbgOBzXC9u8bZAAzI2Qg7+9voY0M1oeuqdi/6Dn2yIfdcKSAkRMwSNQT4gDt8P+zrrWl4QCTE76MG+sfelozF3N0M5LvnIgkvmJbQwNTJ5b7VhXthge6ZoIIJZAZmR4SpHKI5zTDn9hb0zrj0GHxARki2rIwV9S9okEMSTPjSGjltFOmA9neNv3blpLNwtbLLmdsttyjBSEuFCpOoI8p6Um4RhfxmKKsLgVu8YrbBcz42FpWVNMzsE28InpXp3hnD0sW1tWkCW0EKo2AH99zvXU2USPPv+JviXKwPnibf8q3/AMTfEdP2PrGItD/pr0WKDXSO4858M9k2OvgEWntqWZS1y+qQVaCxUW8xWQSI1NTTsV7JcRgsULz3LLrlKHxXCyholrZyCG0j0Jq1gtbVFxUlTDcxPh8PkULLNHNjJ+ZopRRQonLZSnZqwRjcRhyCFZLwyn9254CPLJcj0FRRVmA05gFQkmYgKI9BlIqzBhYxaXh8IU+ubf5iq946oTF4pBst1vvDD/nrC0ub1Jv8I25CNLYB2HqR+nSnnh2KGUCRnRpAYgBl/LEnVl1meVNAMDU7eXyre1bDFQZ8RA0XMY5lV/MfLnTU4KSpkk+Cy+HBnBkKo5ywYiRMEDWSNaV5UtqXgFmkcwSTA266DWuPDsMlu0qqQVCg5lMgiJn0iN6Y241+JxK2k9xHJLE6sRp8hOgHnWBseSTa6B8kksAwddWhR95jyqtOIYoX8XdcEBGaAf3V8In1Ak+Rqw+NYnuMPcYGWRSq+d1/CPlJ/wCHzqC8D4fnv2kGoIYn+FVAnbfxAR19Kc0aSjKbORfPBNOHqjFVe6EKIHggHMkHdjsBCkxrpSfCKUfxnXQg+QyyPUa7E11v2sxcD3T4DpMKdAf5+TUg7RWx3ZcADuWRwQCNIGePlGlUqUZcfJZzb5HbiaB3w66kNeuNHpbcg+mo+tQzti0YmfiRSvRgsho6waeO0PGCpuso8dnDYxl12LX1s5vUIjGlnCO1/C2wws3nR7QdEHe2mKhijQTmGgASe8/e5b0/o8EtyYu8/pqyuXdmTKpAIJEsY2M7V34cYvllBMkZ4I8J2Jy+Y00p04/wKzYxmISw2e2rQEg/snIBuJmO4XSOmYjlq34RVS4xdDmMAEamIIEDpzp2aUbQ1hlvqR0u8Bt3MVfe8jkP40GhzSILNB3kDwnT612scOss1u2e6W5zGQ+4VZXAUAs8gwFQE5o23pxv2wHkZ8uWACGBLdNeXQVP/Z1w7LbuXTBDkBTqTlHvKOWXN95qnBJ5ZpM7qVDBibXbH7stg+6wlhMhtZUAFskEoOSEjQsoIBPMiadlEUBazWulR5xhRRRXTgUUUUAFFFFAEBW6DkPKJ+e4+8VU3a3iv/ueKIiM6rI6rbRSP1FWTwwlFVGIIGzDmBtp1iqd7WYRrWMxKvAJus3WVY5kM8/CR96wPpeNPJJfb/pq6mW2KaHcXZH6xTz2TScZhwfiLfTWD9KhPD8cwIUyZ56/epn2VxSW76XLzZAFYBjsHIgT96e1MGoOizHNTVj32q4l+xGH8Wc3D3n+rXxqdvzs6mf3TSzsRgQiNfIjNok/CJAM9JBM7aVH8STjcRcullSwjZO8ZsqJZUlVE87j6mNTrOkUv7RdoAmGtWbJSLqDxIWZVtCUCqWAMuVIkgQFJ51mSxS2LFHz2WGO13aVbwFq1LpbbO7KAc7AaBeqgknMdCdpiknAO0eHsYYX/wDK3Lpju1ZQ6IhEq2ciBJUyJkkdDTXhilsC5dlkU+G2pg3GEaTsEXQkx5CZNNva8WLVy3ds4e1lvDvNT3iZl7xWCxGURcDleRVfSnsWDE0sVcFOVzxx3R6JhZ9o9lQythsUGPMd0fPbvBXZ/aBgr6NZLXrZcMkNYYwWBBPhJ6n5VUneKQBlCjMSGgGM2UQTzVYzAetL8bwp7OINpgbIDlVZjHhnIHkT4WMHMAR4tJFXv6fp7Xf8iq1GTwSXjvaG33d9EcM98d3IkZbHfPcac0HPcYquUbKpJOsUlt8OVuFuWy5rmJHciVMHLbtsY/ehp/1VR+7ZuWy1svdVlIlM4YTz2aNPStE4fcbxKMxneF/XemY44RjSYNycrastPhvbfBi1Zt4/DG7cRcvfZFclAYUk5hcJywDvtNTDhfZvheNTvcOFuKDvbu3BlPQqWlT5GvPwsXl3tzE7qx/Tau3DuI3sPc7y1mtXYgOjXFaDyMmCNNiCNNtKmoxfdEZuSdxtHokez7D+GWulQZys8g+W0x89ak9i0FUKoAAAAA2AHKqz9lfaS/ibTNcxF7FXROe2yoFt+OFIcKDmKjVddwdKn7cVZTDWLvqoDD7GftVKnixulx/grySyT/c7HKimk9o0E5rd9Y62mP8AyzWX7S2RM5xGuttxp5StT9aHyivZL4HWim3C9obFwwrgmCY5wOdK/wAanxrPTMP51NTi+mRaaO9FYBrNTOBRRRQB514V29YNF02l8xbuXM3XVHlfLSmntbwzE3LrYhwpFweElWw4CqAFRVvhGaFG6zz1rFvAAgAic2kTqzDRi7b5FOwGjENyFdbeHtox0EICSzDMYHmdYB2A0qMdFHHPdCuRqWWU41Ijdq26EOEeNpgwftUp4PxoWzqi6jxWrwYaTMgkfekuNxDKXZwO8GiI2uRYBBy9TmAA6z0rmuMCwmkH3jsSeRPWaMuKE00yWOc8fgc+I8cF51LnKBoiJbcog5kALq3VtTXfEhHeUYi2iqis0gvE5rmUgFQSSI8qZbWIKszBiD7o3gCJMdDtSm3iPADKxuTJbN86U9OEHwPQbatnbEMhU5c2pidtZ6dB9dabeL8D1CK4ndl1GU6D0858q2OKE5gM2UzJ0B309alA4ZavftNQxAnIdY2EhhBPLSoTyenJPobjijlg4sh2E7H37p8K221j38hk+ulcuKYdye7az3bWV7t2LyFVIUA6QCMwE6yCum9Tazh2w1u4A+bdgoWSCNBJ2gTqQKjlu3dzOTdukXQy3QyyGDAAyYHMLHoKnjyudt1XgWy6SMUlCxUMNYvsXuXLGGzhfCVdp8CjMqTMORI157Uqx/DcGjW7KPfvNc8JuFO5RPDPhSFLn+LSBEzTBdxDzZOYibKqddCyFrcGTyAFOwFzwugH5STCEKuv529wkTzBaNK5JeWziTq14ElrEEquYkvEGdpkiSZ1kCtBimDo6sQ6MrKwnwuD4TE/FGnMTWSdM2QQ5LKxMAjc+EeIx8h50qtYJ7iyASTLA+6kAFoBMzoOUnzotRdlzSceT0J2b4oMVhbN8f8AyorEDkxHiX/ZbMPlTnlqD+zYJhbC4XMzXGm6CfdbMAxFvoB8J13OszU3Rp/q/tptS3K0YE4uLNorGWtqKlSImMlGWs0UUgMAVmiiugFFFFAHl9cX3YLMDmyoirED3FJH1P61jAvluWC3jzRcKnUFizC3I6B1Vj8xzprwmKC3EZwWCnXcyCCpg9YP2rpg8Vka3JP7MpuPyq4b6VXnySao0MMYxdskXaLg5ZHdPE2csxn8qqLak+eZm1/epr4lwnu8xknLqu2o5a/OpDjeI2GS6tvEJlcNuYYSc0Fd/wDxTdjO0Vm4lqWdmQnwm0WQhoJzBiASIyxrIPKs7BLJxaHsixcu0NOHuuE0jQkHYGZMTJ+GK2tYK+ym6iOU+O2Cw00O2sT5V2a3h3TIrkgEsCF13OUEtA0RmEjmF3p74N2lWwuUDOICquYgKq/vRmn7frTE5NL2oqjzSvgi1y850J9M0iTrtO9TTh+NzWe8LqMsgls28fQfKmbi/aBnQvcW1roERQATsCxgs3rPKm+zqIJkCTA0UHY+HaoZIepFN8DWKfptodcbxIXCLUHJcYCS2TMx90sc3hA2E1wxVu3h7ly29p0uWzDhiI6gljcMqREdZpPhLPeSNI1li0CP1J9KdrONvM9sPYsXr1sBEuse8JUHSVjLpvLbE+cVHiCqJzLKTlfAm4dw3E27SKmX9s57iy6s1x5HvBfcCa++42B5RVjr2SuPZt28bibtyNTZtMLVrOTyyrnaJO7RptEVnsZgVW69y4TdxTL/AJVj+WQGRegmCSN9OlOnEuKJbz3W9yyCx82EAAeZaBVU8jk6QjktuvCIJwXgaf4SKqM6WHuMWfxkqhFpFJPW6znb8tTHtIM9kayz3VCySY0dZA8wTUf7LWfw+H769/lL5BOYwTJfu1jeSzvcP8S08I58N1400tqfiHvN9z9aqm7ZKrabOmMsgLCsc9rIUYcmVVH6j7mn/hnFiyLc8KhiqsDEC4ID/LQgT61HkaQTvJn+/LnXDDYgqLiaAP11XMNmI6FfC0ciSJNW6fNslT6KcsN6LHsXwwBXUHY11qp+y/tLXD3vw2MZveFsXWMlXVihF/aCCILjRhkbSTVrK1a4jJUbUUUUEQooooAKKKKAPGQcxEmPWs94ep+prezZzGOcaTOp6D+2tGtEHUHoQeR6HzoryWLdR3wF3KzNzCmJ84G++1bF+f8Afea4IseppVbwFxoISZMaEH6iZH0rl0ThFs7m7BZROhjfoBXTDtDDXynp86TXLZLvpIzv8xNb2bLTy+u3yqLryXwu+hyu4IOFGaB5c9daWJgU/Pnua6DbbqFgH50r4L2VxN4BkUhTs7+BfMjmR6CpfwvseLbeLx6bmAvmcsmR5E0jly/DNBOEeX2MvCOBXLyiZRJEQu/Pw9TGxA+tSY8BWxaUqMvihhMsVaMtxz1DgKIjS4dNof7OFIXSJ6j9KMRhgFdWMl1K89zsPPWNaWlJlUs0pP7CHhVwJckiI09M2h/q+lb4iwrpldQcz5mWd2ViVBHNZgxzgU12MQNA0zsV212I+v60g7V8TxEi1YVkU6vdZ7dksT+RS7jKvUwSa5GDkyLDimIN7HKM028O1vnuYDXD5mSF02C08YzHK9yQxYQIlSsRuNahGEsOhGS7hQfh/Eo5+oG/WpHh7V1VzOgUc4dWA+9dnH4DsfDeGUEeVGGwgcuD0389I/WkWEuzp4iOoEgc+Qp7w4EaE6kVT5B8FZe0bs3E4lR4lAF7zEBVugdABlbqI6Vx7Ce1e9gSlq8TewwGULEvb6ZW3K7CDIA2iKsnjWEDCSoMyrAjQg7g1RnaTgn4W+bYkoRmtkjdDyJ6j3T1iedauky7lsYnlh5R6V4L25wmKtG5bvIAMoYOchUtoA2aACTtrryp+VtK8hcO4ndw1wPaco0EaRBU7qynwshGhVtDNXV2C4/heI2xZGbA4lQSFw91raMJktbWcmhglCvh8xTYsy1aKRcMwty2uW5eN4g6MyqrRA97KApM8wBS2giFFFFAFC+0b2VPaLYnDrmQmXUe8pP5zrHKTHltUYtcEbF2i6Ke/XcAR3ggTlAEi4BHqNedX/2Wx74jC22vIVcoA2YEBxEZgCJ8QEkEAg6EVFuPdgO5ud/hLebVc1kBdNVGZFOhgTpOnKa4+C+MvkoS2pzcxO2n1qXYRALRg+ExIPikjWddj0qP8Sj8RdIEftbkDfTOw566edPYYLh52nWTptOmvOqMzdIf0tKzv2Y4Pbu4e9duoHJchc0+EBZOgIGpYcvy0u4ThVXESiqgWT4RA5gD6/pWvZtCmAU/EWfce4SY+wrvgjGbcljJPkOvTeq8z8FeJLsl9rixb+s+fPXenbBqzeo6/rTPwaxopIOsgefmak4dUUAESeX9Z8qRUAm6dGt6+tlCTqdYHMnr/DNMlzFljmMz0236+ddcU0hmdtuZ/SPtTJxPtBZwtrvbxDMQe7shtXPUgahNPeOg15wCU58I7H2xtiPth2o/CouWDfuCAzastvUZxyjcDqROwFV3+JB1jU7sYJ+ZO586R8X4o+JvPeukF3OsbAckUclUaD0rjZxGWtSGFRjz2ULKxyxINwhRBJEDpJBE/Krc/wAIWrVpbBhQihI0yiAAdSdyRPzqm0u9D/VS1cQzglmzSToZP1qrLh3Ui2Di3yWPd4hkAKQVOhO8DlGu2/1p44RxWYEzvFVdwniPdmM2jaRynQR5TUy4bjMgBWDtHOPL/wA0llx7C/2tEtxxLJBEGeszPKPvUB7d8LN2wSFh7csN9R+YR5jWpzbxodNzqJYGTrv+lIeO2R3ajTc7DyEVVim4ytFNXwUUTP8APn86fuAYW/Zv2nSbMlXDkNlKqZ0IElp0CjxEmNc0Uj4/w3ubzKJyNqDtpv8AWra9kZsYzBtavBbly05DqSGzI0MjlRoWB0zgSCsT13k9yEpLa+SY9ku1oxCIHKklZFwaK8ATIIBVt9PXpUqDiojguxCWby3LdzIFgZSitmidS2k76GJHWpL84/v1oohKvAqoriL3pRRR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2" name="AutoShape 4" descr="data:image/jpeg;base64,/9j/4AAQSkZJRgABAQAAAQABAAD/2wCEAAkGBhQRERMUExQVExUVGBgYGBcWGBoXHBsXHRoXGBsYGxsfGyYeHxsjGRgYHy8gIycpLSwtFx8xNTAqNSYrLCoBCQoKDgwOGg8PGikkHyQ1LCwsLy8sLCwsNCwpLCksLCwtLCwsLCwsKSkpLCwsLCwsLCwsKSwsLCksLCwsLCwsLP/AABEIAPAAtAMBIgACEQEDEQH/xAAcAAABBAMBAAAAAAAAAAAAAAAABAUGBwECAwj/xABHEAACAQIEAwUGAwQEDQUAAAABAhEAAwQSITEFQVEGEyJhcQcyUoGRoRRCsSNictEkweHwFRczU1RzgpOissLS8RYlQ2OD/8QAGgEAAgMBAQAAAAAAAAAAAAAAAAQCAwUBBv/EACoRAAICAQQBAwMEAwAAAAAAAAABAhEDBBIhMUETIlEFYXEUMpGxgaHB/9oADAMBAAIRAxEAPwC8KKKKACtS1ZLVW3tT7YvaIwdg5GdZu3JgqjSAq9CwBObkPXTj4VkoxcnSHDjvtUsWLjJatviMk53VlVFIkEZjvrppp5mk/C/bHhbiMbyth3AJAJDq8CcquIGc7ANFVbisHYtALdmSNFHiMbZoGir0/lTXhk1KAyCdD1HKR6VWsifQ09Nt4bL67Oe0vCYxkthjaut7tu4IzHc5GHhaOgNS0V5VSwy3VTxCTIgwRBBBB5EHURtXpPslxc4nB2Lr++yeP+NSVYgcgWUmPOrFJMoyY9nI8UUUV0qCiiigAooooAKKKKACiiigAooooAKKKKACiiigDAas00pxCLm/hYSNteYgb6rP0p0DUHWqB1qhvabiyvFr7HXIlsKNN+7BU+ksZq+Hb7/215/9qTg8VxOuy2Z9e7E/aKjLotxNqVkTa4SSScxYlix3LHcnzNKsAP2ieVJhbEiadeD4YSX84FVZGlGxzEnOZvxoZO5uHQB2UnyhSPtJq2/Zjjx3V21Oq3DcVf3HA1Hl3mb51FE7NLisOUJyyVYERKlTEidNQWWK2w3BjglRrdx++slmVmAEzH7MqD7p10/spGGrgqv8F+fFvuKLkopBwbiYxFlLokZhqp3VgYZfkQRS+tRO1ZjtNOmFFYJrIrpwKKKKACiiigAooooAKKKKACiiigAooooAozAdsy/D7WxuYcroIP7IhoJGuqjwk6aGrN7H9olxVjwnMbZCkzMrEq0jfTSeorz/AIRrarlGLRQywYAEqTJUk+dO3DrQVQtvF3yOS2cRkAHQKpFUyzxXhj/o7lSqy/uI8TtWEzXriWU5tcYINthJGvlXnPtJjDiMbirqftFe85DKDlKTCkHoVAp0scFsZ8zIztzZ3Zm+ZOvP70/YPC2DlGUBRED8v0jnS2TWKPhk8ela5bIjg+zd24ucsiLO5115ietKsNh2sMPGlxSZKiRpzg8jU34n2dd8jZSqgR3ZIgj4go2NN93AoBGUAxA8Mk/y9aU/Uub5G4Qj3EU8G41aBQMXs5RobhUKd9O8Hh5/mg1Jr2Hz22UkliNNiJOxJP00qBjhbegIg8tOlarevYZO7s3WtqdY8MKZI8AKnLPPLE1S8MW7izrjK7RafYVlGHKA6rceREEZocaeYYH0NSQmvOKdocVhrlzucRdtl2DPqGLPGXM2dW1gDTT7ClN72jcSKx+LZfNbdoH65K3MSqCRlZsT3st32j4gW8EzhgtxLll7UmM11bqMqjqSAwgcpp+4djlvWUup7rqGHzGx8xt8q8zcQ4pfvMLl67cvMpzL3jFoO8qPdWYGwFXb7LuKd5hnt/5tgy/wXB3gHyOYVJyp0QeOoWTeiiipFIUUUUAFFFFABRRRQAUUUUAFFFFAHjc12sLzGhGoPQjb7xTxc4TYmJuEakttlUScx66Rpz0pB+HDPFtSMzZUUnUhtACeZ6nz8qjY28Tx9lkcB44mL4djEuqDicLad7N0g5oKsyqHBzZlZXheYg6w0R+z2zv2RaDi1fDrMEZXiN5WBrttyqPPir18LYRmuIneXMswCwVi7xO4UZVnkI/NWuOv953DcltIs7nMJ/rI+tV5calSaJ4pbU2WFw72rYZgBct3rZPkLg+RWGPzp8scSw2JjK5nlINufkRVOcPwRZiI8REqY3PT5jWnuxh8QuT+k5ToQgU3Sqmd5030j7jes7Lo8a/a6Y5hcmuVf4LWt4FIEJPnBNM2OwWhEFh9xrUXwNvHIBF/KjBmaVScoBZj4DnEEADXXMY21duB9qb9xW7wyU3zAMGZpyAyJCKFYaEtIJLa6LPBOHKkmXRjJukmJuLcBDto5DDQPrqOjAjX13qJ8RwtyyQtwDUaHkd9v5VamCvi7i7dh8Oqm9ZF6zdBJVgLaO6MCJBUtowOukitO1XYU3bTADu3jwSQUzjUCdlnafOnMebJiaU1wKZHCf5KlZ/0+dXP7HbDG1cu6hGS0g82UEsflIFU5a4bdfECwltjezZe7BGfON1PIR8R0jXnXpLsZwQ4PA4ew8F7aQxG2YksfXUxPlWi0m0xPJKk18j3RRRUxYKKKKACiiigAooooAKKKKACiiigDzK+Dyi8qyStuGPxXSbbT/CFkAU08Geb+bcKLhG2+Rgu25zbCnfFX4uXRsLmqmZ3jJPLqvqDTXw633QkFcy3VMTroogt+7uNOtVxZp6iLbQ5dk7aphbhGty4wtyOVtVUgA+ZOY+i0y43D925WQVJnTTLJiB/eK7cExT2w9oCc3u/xDSY81gH0rvxbs89tFuMyvm0YfmXz6ECozyJSpkoYrx+1dHP8LkjKfFqNOWvL9KlVmyYBP35naelRaxfDgMSARlmPJllvTKJqXK2bFFSfBbUMVnQx4svkNh8z0pHUNvo09M0laN+IY5lskOWCPChVABYtoOW3rTbwriYm5pkRbYkzJlQ2v1IAHnS+3jFvh3e/at5tCpLlp5KqBC0RoCBr1pHi2RQXUFRccJlVcge1bVSWKyYYtpHOOtVxhUaom521tLx4GttrFhkghbahTpIGUAjy2gjyrXjfH8PhLZuYi4ttToJ1zHeFUasfIUwdhscLdhkZhkRTdFxoVcpO5Puxz361UntA7QDGYu7dV2KA5LI5d2JBYDkWaWnnI6VpY8inBM8/LA97T8Fg2fbFgxeJGGuqDobsWgxQcyM2bLzgnSrI4dxG3ftrdtMHRwGVhsQdqqP2Uezy1ftDFYm2rq5/Y23AYFRveadyTIA0ECYM1Y2M7GWmH7JruGYbGxddAPRJNuPLLU+UVyULokE1maiH4vFYIxfIxVog5boAV8wBIt3F90s0EB13O4E1LFauxdlcobfwb0UA0VIgFFFFABRRRQAUUUUAFFFFAHmO7czSTGheB5EyR9ZI9aTXUzZQZEbGQCJ5Gd+VbrjFBzDfzBHKNVNAvROoOmkdaS7Z6N0+xRg8E9m53ot96ggMViYPMCnZbX4kgWzmygyAdVB3zDkfKmjCYzU5myrGhIzAGOZGqj5EU5Ye4pKu2w/MpBIHPKw1kb0rlcr3Psdwxio+z+BIvBrNwt7y3FLQQY1EjxKQQR5bwaVYG2+Huu7RcUjI7AH3j7pIn3TJE8tBW1zBXZa4jy+rtnTNIP59N02M7jn1pu4tjsUUIAtIrCGa0WLEdDJkKecCupufDaoryVBWo/wP2CsGJzL4dC9wBdSNizaZz8OvyrTjHBLi2u/kkIJbqFzAK4HPxMNByiuXZfgX4lj3hLW7Cozas06nKgJaEzRqYnKCOdPXaHjIdLmFtjvbl+EeDIXxB4BGhckbDRQrTrAqltxypR5+ReWZyj7URXFYZRbEqZJGh1Mk66TE89OlJnwSzmm2+XSLisq6g5c5UkDXXu5OaCTpNTTs7wa1ew6EqGztk6gCAQV6ENBqcXuA28Rw0WrSLa8AZAgyhLy6z/vAQSd5NMaee+UortENVmgqTXDIP7Pu01/CXSuIurcsXCzMc0lbjah18I0PNRprIA2q3sHj0urmRgw/skabj51QGFXNEEBSuZd9OqjnEipj2M4vctq4H5GQgcspDZ09IXMByJ051dDUO6ZDV/ToqHqY2WH2h4KMVh7lkkrnAhhurAhlYehExRwS7fy5MQgDpA7xDKXP3lHvKeqkaToTTkjSBW8U5XNmG262mBWaKKkRCiiigAooooAKKKKACiiigDznw3Bs7qnhclcx7xM0g6mJ3H30pxsBRf/AA7YXCI5DQ62pkwShEmMjbTGmtL+F287LeSc1uFdSNmIEx+6d9KdsXwwPfS7EZAQp6ZuX8MjTpr1rz0tQ1Jo9Ft4ogmNx4e3mazYTLJm2hQwV2BUjQdQJmZpWOBMhzCy2qqW7h9RKglWDqxJEwdCJmlD8FF7E37YlbSu2crqVDycqci7ElQOQBYwBUt4VZJcuQBrsJgE9OoG0+VW6jUKCVEMMpKT+xD7F8ANkZlPiBU5UMN72kFNefumtgIbL7jDU5jljmpOmmnPYxU64jg7TDNctK5mASNZ9d4pi4hwP9mBbt22ygjI6k+Hc5CWkR8IMc+UUrDUxl2aENSquhhv2AIzrYunfU54MmZhgjTzBmueAwL5j3SqjXFZM4XIqqwKnLp8JOop1w3BLTC0zC4M/vANmynQMBO0DxR0qScNwCKxKAmDAZjmMDQb6L8qnPUqC9oPJD45NMPgRZzWk91LWHcDnKlkJ+cSamXATK3F5LcYjyDQ8fUmojcuf0x0+LCIR/s3bg3/AL7U99l8RkcgnR2dTGozLAGvMhQAfNj0qOkybM8W/K/sx9RHdC/JXnHODNhb15GtsFLObbAHKUZ86wRpoJUjen32fhLl+6h2e1p5gZVIH0q0LlgMIYAjodai3GewSO/e4Zjhbw1lNFbb3gNjykb8wa2Hp6luXJ1fUI5cXpZOPFksUVtUe4Tdx6hVvpZeNC6OZPnBG9P9uY1EGm4u0ZM47XV2bUUUVIiFFFFABRRRQAUUUUAFFFFAFP8AZ22FY5RlBBMakyIBSTyRCGX4lfWSs0428cBi3svswt3LXKUdSGXzh0P1rj+Caw6uDILBMx5MSe7YjaMx7v0uUj7XXQrYLEJOUreXziUZVPmJYEfumvK8ZZflf7RvzdNIeMPwnJmURDO9xidy7MTqPIQo8h60oxFxbQltRsq8z1/802f4Yy3gGByu3hPIxvl+oNON7Bd6ysWOUDQCJNKTi7uZPrgTK5vMDG2kDYddetOSDKT5R/YB+nzpJYvL3oRYIBIMdenmfOlmNuBdJA1C77udAvzqMueEcb6SGnE2SA4UTA8MbwZMeoEj5RSrhlwE3EElrREzoTMEE/IjX0NKcbhVRQxMd3BY+TEZp8pysPNR50yYnEWsNfsOhJds4xMkknKyAg6xADOVAGyimIY/Vi+eSO++EardNzi5SdEsJbOsR4S7Dbq/1pVwHE527oDI4aGUwpDyVV4+Fsp1G8a6gUwdh3a5jr1y4TmIuO/kWeB9AAPlUrwaBbjlQucEuhIGjTmyT8JaTH7xNW5VGElF+EiKvayf2QQADqYEnqeZreKh3DfabhHKo7925gEZWZQ2gKlwsCCY8UcqmKnSvTwkpLgxJwcXygy1kCg0x43tjh7OJXDXHZLjZcpZGCHNsBcIyyTpvuQNyKmRHyimDj/bnB4FwmIvhGYSEAZmy/EVUEgTzPSmv/HBwv8A0qP/AM7n/ZQBM6Khw9r3C/8AS0Hqtwf9FOWH7d4C4oZcZhoOom9bU/RmBHzAoAf6KZj2ywXLGYb/AH9r/vo/9aYH/TML/v7X/fQA80VGuKe0XAWEztirTCQItOt1teeVCTHnFKeFdtMHiQndYmyxf3Uzqr+ndkhgdNiJoAfKK1migCvRYF+ybZ924u4+FllWH8P9VVtxHiN24GS6ZNtrzR0dxFwemZCQOUnrUy7J8QnD+I62DkY//WfEh84GnyqMdrIGKvEaBnBJG0Otsz6az8685pFtySg110bsh+4rma7w61qW7vM0dWNvc+WRjSjjHaOW/D2OuRnA1PIpb1zEzu2wpJavF8TfxjjJZUMqMTuADbEAcysmBzZaxY4iix3FtLcxNzUuRAOhI8O8zUJQurV1/ZJD9grQsqNPH0Oyz8R5eg16CmrjGHe6IMhToXiCxJGiCcyW40n3mjUgSKX4C2QNSS0n3uU7H1PM70otXA4kCQGynmQw0ZT5zH1pVScJXVllLydHfvMKVaGYqFYkaEx7xHmADH8qYOM8PNu5aBJYWzGY6kg21UE+en2qRm0w03zEHKIjKBBjz86jfaPi6jGIjQENvxn4Gzl7TfISD+7dPSp6e3Kl92RTp8C/sthVFy+43YAx+7DbeWbT6U4Wm/pDD4tPnApssDurqmG0zmB/mwIcN1nQjzUHnSxLv9I0+IR0/LH2qvJ7m2HlkV4rhnTFX/w7Pbva3QAdLlthmdV6MpDSuqsPMU8dnPapetrlv2jiAPda1kRwI2KmEYdCIOmorn2uwbJew19NCt3upG4h2dT5iGcUx9oLItYm8FAVWytpyDAE/wDFOnnWvpc7pV8f0VPDHNxIuhe0djuBiDcVbJAbO5CjXYGdmnSN5pm45gcNxnCstq7beDKXUOfI8R4lkGCJUqYkGqafY/CdSNQCRsTrEzzrbgOBzXC9u8bZAAzI2Qg7+9voY0M1oeuqdi/6Dn2yIfdcKSAkRMwSNQT4gDt8P+zrrWl4QCTE76MG+sfelozF3N0M5LvnIgkvmJbQwNTJ5b7VhXthge6ZoIIJZAZmR4SpHKI5zTDn9hb0zrj0GHxARki2rIwV9S9okEMSTPjSGjltFOmA9neNv3blpLNwtbLLmdsttyjBSEuFCpOoI8p6Um4RhfxmKKsLgVu8YrbBcz42FpWVNMzsE28InpXp3hnD0sW1tWkCW0EKo2AH99zvXU2USPPv+JviXKwPnibf8q3/AMTfEdP2PrGItD/pr0WKDXSO4858M9k2OvgEWntqWZS1y+qQVaCxUW8xWQSI1NTTsV7JcRgsULz3LLrlKHxXCyholrZyCG0j0Jq1gtbVFxUlTDcxPh8PkULLNHNjJ+ZopRRQonLZSnZqwRjcRhyCFZLwyn9254CPLJcj0FRRVmA05gFQkmYgKI9BlIqzBhYxaXh8IU+ubf5iq946oTF4pBst1vvDD/nrC0ub1Jv8I25CNLYB2HqR+nSnnh2KGUCRnRpAYgBl/LEnVl1meVNAMDU7eXyre1bDFQZ8RA0XMY5lV/MfLnTU4KSpkk+Cy+HBnBkKo5ywYiRMEDWSNaV5UtqXgFmkcwSTA266DWuPDsMlu0qqQVCg5lMgiJn0iN6Y241+JxK2k9xHJLE6sRp8hOgHnWBseSTa6B8kksAwddWhR95jyqtOIYoX8XdcEBGaAf3V8In1Ak+Rqw+NYnuMPcYGWRSq+d1/CPlJ/wCHzqC8D4fnv2kGoIYn+FVAnbfxAR19Kc0aSjKbORfPBNOHqjFVe6EKIHggHMkHdjsBCkxrpSfCKUfxnXQg+QyyPUa7E11v2sxcD3T4DpMKdAf5+TUg7RWx3ZcADuWRwQCNIGePlGlUqUZcfJZzb5HbiaB3w66kNeuNHpbcg+mo+tQzti0YmfiRSvRgsho6waeO0PGCpuso8dnDYxl12LX1s5vUIjGlnCO1/C2wws3nR7QdEHe2mKhijQTmGgASe8/e5b0/o8EtyYu8/pqyuXdmTKpAIJEsY2M7V34cYvllBMkZ4I8J2Jy+Y00p04/wKzYxmISw2e2rQEg/snIBuJmO4XSOmYjlq34RVS4xdDmMAEamIIEDpzp2aUbQ1hlvqR0u8Bt3MVfe8jkP40GhzSILNB3kDwnT612scOss1u2e6W5zGQ+4VZXAUAs8gwFQE5o23pxv2wHkZ8uWACGBLdNeXQVP/Z1w7LbuXTBDkBTqTlHvKOWXN95qnBJ5ZpM7qVDBibXbH7stg+6wlhMhtZUAFskEoOSEjQsoIBPMiadlEUBazWulR5xhRRRXTgUUUUAFFFFAEBW6DkPKJ+e4+8VU3a3iv/ueKIiM6rI6rbRSP1FWTwwlFVGIIGzDmBtp1iqd7WYRrWMxKvAJus3WVY5kM8/CR96wPpeNPJJfb/pq6mW2KaHcXZH6xTz2TScZhwfiLfTWD9KhPD8cwIUyZ56/epn2VxSW76XLzZAFYBjsHIgT96e1MGoOizHNTVj32q4l+xGH8Wc3D3n+rXxqdvzs6mf3TSzsRgQiNfIjNok/CJAM9JBM7aVH8STjcRcullSwjZO8ZsqJZUlVE87j6mNTrOkUv7RdoAmGtWbJSLqDxIWZVtCUCqWAMuVIkgQFJ51mSxS2LFHz2WGO13aVbwFq1LpbbO7KAc7AaBeqgknMdCdpiknAO0eHsYYX/wDK3Lpju1ZQ6IhEq2ciBJUyJkkdDTXhilsC5dlkU+G2pg3GEaTsEXQkx5CZNNva8WLVy3ds4e1lvDvNT3iZl7xWCxGURcDleRVfSnsWDE0sVcFOVzxx3R6JhZ9o9lQythsUGPMd0fPbvBXZ/aBgr6NZLXrZcMkNYYwWBBPhJ6n5VUneKQBlCjMSGgGM2UQTzVYzAetL8bwp7OINpgbIDlVZjHhnIHkT4WMHMAR4tJFXv6fp7Xf8iq1GTwSXjvaG33d9EcM98d3IkZbHfPcac0HPcYquUbKpJOsUlt8OVuFuWy5rmJHciVMHLbtsY/ehp/1VR+7ZuWy1svdVlIlM4YTz2aNPStE4fcbxKMxneF/XemY44RjSYNycrastPhvbfBi1Zt4/DG7cRcvfZFclAYUk5hcJywDvtNTDhfZvheNTvcOFuKDvbu3BlPQqWlT5GvPwsXl3tzE7qx/Tau3DuI3sPc7y1mtXYgOjXFaDyMmCNNiCNNtKmoxfdEZuSdxtHokez7D+GWulQZys8g+W0x89ak9i0FUKoAAAAA2AHKqz9lfaS/ibTNcxF7FXROe2yoFt+OFIcKDmKjVddwdKn7cVZTDWLvqoDD7GftVKnixulx/grySyT/c7HKimk9o0E5rd9Y62mP8AyzWX7S2RM5xGuttxp5StT9aHyivZL4HWim3C9obFwwrgmCY5wOdK/wAanxrPTMP51NTi+mRaaO9FYBrNTOBRRRQB514V29YNF02l8xbuXM3XVHlfLSmntbwzE3LrYhwpFweElWw4CqAFRVvhGaFG6zz1rFvAAgAic2kTqzDRi7b5FOwGjENyFdbeHtox0EICSzDMYHmdYB2A0qMdFHHPdCuRqWWU41Ijdq26EOEeNpgwftUp4PxoWzqi6jxWrwYaTMgkfekuNxDKXZwO8GiI2uRYBBy9TmAA6z0rmuMCwmkH3jsSeRPWaMuKE00yWOc8fgc+I8cF51LnKBoiJbcog5kALq3VtTXfEhHeUYi2iqis0gvE5rmUgFQSSI8qZbWIKszBiD7o3gCJMdDtSm3iPADKxuTJbN86U9OEHwPQbatnbEMhU5c2pidtZ6dB9dabeL8D1CK4ndl1GU6D0858q2OKE5gM2UzJ0B309alA4ZavftNQxAnIdY2EhhBPLSoTyenJPobjijlg4sh2E7H37p8K221j38hk+ulcuKYdye7az3bWV7t2LyFVIUA6QCMwE6yCum9Tazh2w1u4A+bdgoWSCNBJ2gTqQKjlu3dzOTdukXQy3QyyGDAAyYHMLHoKnjyudt1XgWy6SMUlCxUMNYvsXuXLGGzhfCVdp8CjMqTMORI157Uqx/DcGjW7KPfvNc8JuFO5RPDPhSFLn+LSBEzTBdxDzZOYibKqddCyFrcGTyAFOwFzwugH5STCEKuv529wkTzBaNK5JeWziTq14ElrEEquYkvEGdpkiSZ1kCtBimDo6sQ6MrKwnwuD4TE/FGnMTWSdM2QQ5LKxMAjc+EeIx8h50qtYJ7iyASTLA+6kAFoBMzoOUnzotRdlzSceT0J2b4oMVhbN8f8AyorEDkxHiX/ZbMPlTnlqD+zYJhbC4XMzXGm6CfdbMAxFvoB8J13OszU3Rp/q/tptS3K0YE4uLNorGWtqKlSImMlGWs0UUgMAVmiiugFFFFAHl9cX3YLMDmyoirED3FJH1P61jAvluWC3jzRcKnUFizC3I6B1Vj8xzprwmKC3EZwWCnXcyCCpg9YP2rpg8Vka3JP7MpuPyq4b6VXnySao0MMYxdskXaLg5ZHdPE2csxn8qqLak+eZm1/epr4lwnu8xknLqu2o5a/OpDjeI2GS6tvEJlcNuYYSc0Fd/wDxTdjO0Vm4lqWdmQnwm0WQhoJzBiASIyxrIPKs7BLJxaHsixcu0NOHuuE0jQkHYGZMTJ+GK2tYK+ym6iOU+O2Cw00O2sT5V2a3h3TIrkgEsCF13OUEtA0RmEjmF3p74N2lWwuUDOICquYgKq/vRmn7frTE5NL2oqjzSvgi1y850J9M0iTrtO9TTh+NzWe8LqMsgls28fQfKmbi/aBnQvcW1roERQATsCxgs3rPKm+zqIJkCTA0UHY+HaoZIepFN8DWKfptodcbxIXCLUHJcYCS2TMx90sc3hA2E1wxVu3h7ly29p0uWzDhiI6gljcMqREdZpPhLPeSNI1li0CP1J9KdrONvM9sPYsXr1sBEuse8JUHSVjLpvLbE+cVHiCqJzLKTlfAm4dw3E27SKmX9s57iy6s1x5HvBfcCa++42B5RVjr2SuPZt28bibtyNTZtMLVrOTyyrnaJO7RptEVnsZgVW69y4TdxTL/AJVj+WQGRegmCSN9OlOnEuKJbz3W9yyCx82EAAeZaBVU8jk6QjktuvCIJwXgaf4SKqM6WHuMWfxkqhFpFJPW6znb8tTHtIM9kayz3VCySY0dZA8wTUf7LWfw+H769/lL5BOYwTJfu1jeSzvcP8S08I58N1400tqfiHvN9z9aqm7ZKrabOmMsgLCsc9rIUYcmVVH6j7mn/hnFiyLc8KhiqsDEC4ID/LQgT61HkaQTvJn+/LnXDDYgqLiaAP11XMNmI6FfC0ciSJNW6fNslT6KcsN6LHsXwwBXUHY11qp+y/tLXD3vw2MZveFsXWMlXVihF/aCCILjRhkbSTVrK1a4jJUbUUUUEQooooAKKKKAPGQcxEmPWs94ep+prezZzGOcaTOp6D+2tGtEHUHoQeR6HzoryWLdR3wF3KzNzCmJ84G++1bF+f8Afea4IseppVbwFxoISZMaEH6iZH0rl0ThFs7m7BZROhjfoBXTDtDDXynp86TXLZLvpIzv8xNb2bLTy+u3yqLryXwu+hyu4IOFGaB5c9daWJgU/Pnua6DbbqFgH50r4L2VxN4BkUhTs7+BfMjmR6CpfwvseLbeLx6bmAvmcsmR5E0jly/DNBOEeX2MvCOBXLyiZRJEQu/Pw9TGxA+tSY8BWxaUqMvihhMsVaMtxz1DgKIjS4dNof7OFIXSJ6j9KMRhgFdWMl1K89zsPPWNaWlJlUs0pP7CHhVwJckiI09M2h/q+lb4iwrpldQcz5mWd2ViVBHNZgxzgU12MQNA0zsV212I+v60g7V8TxEi1YVkU6vdZ7dksT+RS7jKvUwSa5GDkyLDimIN7HKM028O1vnuYDXD5mSF02C08YzHK9yQxYQIlSsRuNahGEsOhGS7hQfh/Eo5+oG/WpHh7V1VzOgUc4dWA+9dnH4DsfDeGUEeVGGwgcuD0389I/WkWEuzp4iOoEgc+Qp7w4EaE6kVT5B8FZe0bs3E4lR4lAF7zEBVugdABlbqI6Vx7Ce1e9gSlq8TewwGULEvb6ZW3K7CDIA2iKsnjWEDCSoMyrAjQg7g1RnaTgn4W+bYkoRmtkjdDyJ6j3T1iedauky7lsYnlh5R6V4L25wmKtG5bvIAMoYOchUtoA2aACTtrryp+VtK8hcO4ndw1wPaco0EaRBU7qynwshGhVtDNXV2C4/heI2xZGbA4lQSFw91raMJktbWcmhglCvh8xTYsy1aKRcMwty2uW5eN4g6MyqrRA97KApM8wBS2giFFFFAFC+0b2VPaLYnDrmQmXUe8pP5zrHKTHltUYtcEbF2i6Ke/XcAR3ggTlAEi4BHqNedX/2Wx74jC22vIVcoA2YEBxEZgCJ8QEkEAg6EVFuPdgO5ud/hLebVc1kBdNVGZFOhgTpOnKa4+C+MvkoS2pzcxO2n1qXYRALRg+ExIPikjWddj0qP8Sj8RdIEftbkDfTOw566edPYYLh52nWTptOmvOqMzdIf0tKzv2Y4Pbu4e9duoHJchc0+EBZOgIGpYcvy0u4ThVXESiqgWT4RA5gD6/pWvZtCmAU/EWfce4SY+wrvgjGbcljJPkOvTeq8z8FeJLsl9rixb+s+fPXenbBqzeo6/rTPwaxopIOsgefmak4dUUAESeX9Z8qRUAm6dGt6+tlCTqdYHMnr/DNMlzFljmMz0236+ddcU0hmdtuZ/SPtTJxPtBZwtrvbxDMQe7shtXPUgahNPeOg15wCU58I7H2xtiPth2o/CouWDfuCAzastvUZxyjcDqROwFV3+JB1jU7sYJ+ZO586R8X4o+JvPeukF3OsbAckUclUaD0rjZxGWtSGFRjz2ULKxyxINwhRBJEDpJBE/Krc/wAIWrVpbBhQihI0yiAAdSdyRPzqm0u9D/VS1cQzglmzSToZP1qrLh3Ui2Di3yWPd4hkAKQVOhO8DlGu2/1p44RxWYEzvFVdwniPdmM2jaRynQR5TUy4bjMgBWDtHOPL/wA0llx7C/2tEtxxLJBEGeszPKPvUB7d8LN2wSFh7csN9R+YR5jWpzbxodNzqJYGTrv+lIeO2R3ajTc7DyEVVim4ytFNXwUUTP8APn86fuAYW/Zv2nSbMlXDkNlKqZ0IElp0CjxEmNc0Uj4/w3ubzKJyNqDtpv8AWra9kZsYzBtavBbly05DqSGzI0MjlRoWB0zgSCsT13k9yEpLa+SY9ku1oxCIHKklZFwaK8ATIIBVt9PXpUqDiojguxCWby3LdzIFgZSitmidS2k76GJHWpL84/v1oohKvAqoriL3pRRR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054" name="Picture 6" descr="http://2.bp.blogspot.com/_TjiEegWqxBs/S9fyr9uBBoI/AAAAAAAABQU/6sakhZxhWAI/s320/bil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0" y="1196752"/>
            <a:ext cx="2505075" cy="3048001"/>
          </a:xfrm>
          <a:prstGeom prst="rect">
            <a:avLst/>
          </a:prstGeom>
          <a:noFill/>
        </p:spPr>
      </p:pic>
      <p:sp>
        <p:nvSpPr>
          <p:cNvPr id="2056" name="AutoShape 8" descr="http://www.freewebs.com/ozarkironjohn/Gunm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058" name="Picture 10" descr="http://www.freewebs.com/ozarkironjohn/Gun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80728"/>
            <a:ext cx="2143125" cy="2857500"/>
          </a:xfrm>
          <a:prstGeom prst="rect">
            <a:avLst/>
          </a:prstGeom>
          <a:noFill/>
        </p:spPr>
      </p:pic>
      <p:pic>
        <p:nvPicPr>
          <p:cNvPr id="2060" name="Picture 12" descr="http://farm3.static.flickr.com/2578/4062800206_18777cbf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92696"/>
            <a:ext cx="3960440" cy="3168352"/>
          </a:xfrm>
          <a:prstGeom prst="rect">
            <a:avLst/>
          </a:prstGeom>
          <a:noFill/>
        </p:spPr>
      </p:pic>
      <p:pic>
        <p:nvPicPr>
          <p:cNvPr id="2062" name="Picture 14" descr="http://static2.bigstockphoto.com/thumbs/2/4/3/large2/34282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993522"/>
            <a:ext cx="3672408" cy="2864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788024" y="4457343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Og når det så bliver </a:t>
            </a:r>
            <a:r>
              <a:rPr lang="da-DK" dirty="0" smtClean="0"/>
              <a:t>aften</a:t>
            </a:r>
          </a:p>
          <a:p>
            <a:pPr marL="342900" indent="-342900"/>
            <a:r>
              <a:rPr lang="da-DK" dirty="0" smtClean="0"/>
              <a:t>så </a:t>
            </a:r>
            <a:r>
              <a:rPr lang="da-DK" dirty="0" smtClean="0"/>
              <a:t>får min pony </a:t>
            </a:r>
            <a:r>
              <a:rPr lang="da-DK" dirty="0" smtClean="0"/>
              <a:t>fri</a:t>
            </a:r>
          </a:p>
          <a:p>
            <a:pPr marL="342900" indent="-342900"/>
            <a:r>
              <a:rPr lang="da-DK" dirty="0" smtClean="0"/>
              <a:t>så </a:t>
            </a:r>
            <a:r>
              <a:rPr lang="da-DK" dirty="0" smtClean="0"/>
              <a:t>løber den ud på </a:t>
            </a:r>
            <a:r>
              <a:rPr lang="da-DK" dirty="0" smtClean="0"/>
              <a:t>prærien</a:t>
            </a:r>
          </a:p>
          <a:p>
            <a:pPr marL="342900" indent="-342900"/>
            <a:r>
              <a:rPr lang="da-DK" dirty="0" smtClean="0"/>
              <a:t>det </a:t>
            </a:r>
            <a:r>
              <a:rPr lang="da-DK" dirty="0" smtClean="0"/>
              <a:t>kan den allerbedst </a:t>
            </a:r>
            <a:r>
              <a:rPr lang="da-DK" dirty="0" smtClean="0"/>
              <a:t>li</a:t>
            </a:r>
          </a:p>
          <a:p>
            <a:pPr marL="342900" indent="-342900"/>
            <a:r>
              <a:rPr lang="da-DK" dirty="0" err="1" smtClean="0"/>
              <a:t>Jubijæ</a:t>
            </a:r>
            <a:r>
              <a:rPr lang="da-DK" dirty="0" smtClean="0"/>
              <a:t> </a:t>
            </a:r>
            <a:r>
              <a:rPr lang="da-DK" dirty="0" smtClean="0"/>
              <a:t>- </a:t>
            </a:r>
            <a:r>
              <a:rPr lang="da-DK" dirty="0" err="1" smtClean="0"/>
              <a:t>jubijæ</a:t>
            </a:r>
            <a:r>
              <a:rPr lang="da-DK" dirty="0" smtClean="0"/>
              <a:t> </a:t>
            </a:r>
            <a:r>
              <a:rPr lang="da-DK" dirty="0" smtClean="0"/>
              <a:t>–</a:t>
            </a:r>
          </a:p>
          <a:p>
            <a:pPr marL="342900" indent="-342900"/>
            <a:r>
              <a:rPr lang="da-DK" dirty="0" smtClean="0"/>
              <a:t>det </a:t>
            </a:r>
            <a:r>
              <a:rPr lang="da-DK" dirty="0" smtClean="0"/>
              <a:t>kan den allerbedst li</a:t>
            </a: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1026" name="Picture 2" descr="http://www.nolandalla.com/wp-content/uploads/2012/12/Crimson-Cow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032448" cy="3024336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ROFbSLTrJa-89d3VUCXS8yl3H6rIG4xdrF-1y_twcGJS1XaD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1"/>
            <a:ext cx="4392488" cy="2121449"/>
          </a:xfrm>
          <a:prstGeom prst="rect">
            <a:avLst/>
          </a:prstGeom>
          <a:noFill/>
        </p:spPr>
      </p:pic>
      <p:pic>
        <p:nvPicPr>
          <p:cNvPr id="1030" name="Picture 6" descr="http://cdn.c.photoshelter.com/img-get/I0000xk7e0EEFwPI/s/900/900/SK-2606-0154-grasslands-stall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268760"/>
            <a:ext cx="442849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457343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Så </a:t>
            </a:r>
            <a:r>
              <a:rPr lang="da-DK" dirty="0" smtClean="0"/>
              <a:t>sætter jeg mig ved </a:t>
            </a:r>
            <a:r>
              <a:rPr lang="da-DK" dirty="0" smtClean="0"/>
              <a:t>bålet</a:t>
            </a:r>
          </a:p>
          <a:p>
            <a:pPr marL="342900" indent="-342900"/>
            <a:r>
              <a:rPr lang="da-DK" dirty="0" smtClean="0"/>
              <a:t>og </a:t>
            </a:r>
            <a:r>
              <a:rPr lang="da-DK" dirty="0" smtClean="0"/>
              <a:t>synger en </a:t>
            </a:r>
            <a:r>
              <a:rPr lang="da-DK" dirty="0" smtClean="0"/>
              <a:t>aftensang</a:t>
            </a:r>
          </a:p>
          <a:p>
            <a:pPr marL="342900" indent="-342900"/>
            <a:r>
              <a:rPr lang="da-DK" dirty="0" smtClean="0"/>
              <a:t>så </a:t>
            </a:r>
            <a:r>
              <a:rPr lang="da-DK" dirty="0" smtClean="0"/>
              <a:t>går jeg til ro ved </a:t>
            </a:r>
            <a:r>
              <a:rPr lang="da-DK" dirty="0" smtClean="0"/>
              <a:t>bålet</a:t>
            </a:r>
          </a:p>
          <a:p>
            <a:pPr marL="342900" indent="-342900"/>
            <a:r>
              <a:rPr lang="da-DK" dirty="0" smtClean="0"/>
              <a:t>og </a:t>
            </a:r>
            <a:r>
              <a:rPr lang="da-DK" dirty="0" smtClean="0"/>
              <a:t>sover natten </a:t>
            </a:r>
            <a:r>
              <a:rPr lang="da-DK" dirty="0" smtClean="0"/>
              <a:t>lang</a:t>
            </a:r>
          </a:p>
          <a:p>
            <a:pPr marL="342900" indent="-342900"/>
            <a:r>
              <a:rPr lang="da-DK" dirty="0" err="1" smtClean="0"/>
              <a:t>Jubijæ</a:t>
            </a:r>
            <a:r>
              <a:rPr lang="da-DK" dirty="0" smtClean="0"/>
              <a:t> </a:t>
            </a:r>
            <a:r>
              <a:rPr lang="da-DK" dirty="0" smtClean="0"/>
              <a:t>- </a:t>
            </a:r>
            <a:r>
              <a:rPr lang="da-DK" dirty="0" err="1" smtClean="0"/>
              <a:t>jubijæ</a:t>
            </a:r>
            <a:r>
              <a:rPr lang="da-DK" dirty="0" smtClean="0"/>
              <a:t> </a:t>
            </a:r>
            <a:r>
              <a:rPr lang="da-DK" dirty="0" smtClean="0"/>
              <a:t>–</a:t>
            </a:r>
          </a:p>
          <a:p>
            <a:pPr marL="342900" indent="-342900"/>
            <a:r>
              <a:rPr lang="da-DK" dirty="0" smtClean="0"/>
              <a:t>og </a:t>
            </a:r>
            <a:r>
              <a:rPr lang="da-DK" dirty="0" smtClean="0"/>
              <a:t>sover natten lang</a:t>
            </a: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4100" name="Picture 4" descr="http://ak.picdn.net/shutterstock/videos/140278/preview/stock-footage-long-shot-of-a-cowboy-playing-the-harmonica-as-he-sits-by-the-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3810000" cy="2533651"/>
          </a:xfrm>
          <a:prstGeom prst="rect">
            <a:avLst/>
          </a:prstGeom>
          <a:noFill/>
        </p:spPr>
      </p:pic>
      <p:sp>
        <p:nvSpPr>
          <p:cNvPr id="4102" name="AutoShape 6" descr="data:image/jpeg;base64,/9j/4AAQSkZJRgABAQAAAQABAAD/2wCEAAkGBg8QDw8PDxQPDw8PDw8PDw0NDw8PEA8PFRAVFBQQFBQXHCYeFxklGRQUHy8gIycpLCwsFR4yNzAqNSYrLSkBCQoKDgwOGA8PFykkHBwpLCwpKSwpKSkpKSwsKSksLDQpLCw1KSwpLCkpKSksKSwsKSkpLCksLCkqLTIpKSksLP/AABEIAMkA+wMBIgACEQEDEQH/xAAcAAABBQEBAQAAAAAAAAAAAAAAAQIDBAUGBwj/xAA7EAACAgECAwYFAgQEBgMAAAABAgADEQQSBSExBhMiQVFhBxQycYGRoSNCYrFSosHRM3KCkuHwJDSE/8QAGgEAAwEBAQEAAAAAAAAAAAAAAAECAwQFBv/EAC0RAAICAgICAQIDCQEAAAAAAAABAhEDEiExBBNRQfBxgeEiMjNCkaGxwdEU/9oADAMBAAIRAxEAPwDxWEISjQIQhAAhCEACEIQAIYiwgMTEMRYQASLiEWAUJiGIuIYgOhMQxHYhAKG7YbY+GID1GbYbY/EMQDUZthtj8QgGozbDEfiJiAUNxDEdiGIgobiJiPxEgKhuIR0TEYqEhCEBBCEIAEIRYDEiwhAAhFxFxAdCYhiOxFxAqhuIuIuI4LAaiMxFxHhYuyBagR7Yu2SBI4JApQItsNsm2Q2RFesh2w2ybZDZAfrIdsNsm2Q2RB6yHbE2yfZE2QD1kO2G2TbImyIXrIcRMSYpGlIyXAixDEkKxu2BDiRQhFlGIkWGIoEAoSLiKBFCwKoTEMR4SPFcdFqBGFihZMK44Vx0aLGQhI4JJxXHCuPU1WIriuOFcsCuOFUeposRXFccK5YFUcKoamixlYVxRXLQqi91DUrQq93F7uWu5i9zDUrQqd3Du5c7mHcwoeiKndxO7lzuYncxahoip3cTu5c7mJ3UWoaFTu4ndy33MQ1Rai9ZU7uNNcuGqNNUWonjKZrjdkuGuM7uLUzeIy8RcR4WPFcqjzVEjCxwSTLXJFrlKJtHGQiuOFcsCqSCqVqbLEVxVHiuWVpki0yqNVBIqiqPFUtrRJFojoukUxTHimXloki0QKKIojxRLy6eSDTxWMzxp48aeXxp48URWOmZ408cNPNAaePGnispJmcNPF+XmkNPF+Xk2VqzM+Xi/LTT+Xh8vCx6MzPlony01Pl4ny8WwaMzPlo06eah08Q6eFhqzLOnjTp5qHTxp08LDVmUdPGGiax08YdPHYUzJaiN7iajaeM+XhYjmFrkq1yVapMlU0SOGOOiFapMtUnSmTJTKo1SSK60yVaJZWqSrTFYystEkWmWlpkoq/T1MVjoqrRJFokVvGdMhwXBP9AL/uOUyuO8WV1TuLDjxb1G5DzxjPTPnJciJZIxTdm+tEkWicrwztJZVtV/4lYzkHm+McsMf9Z1/CtWmorFlefRlPVW9DEnZeHJDJwu/gQUSQUR2v1lWnQtawHLkmRvY+iiZ3Z7inzFlzuxRVKhKiUCBT0JPUt4T+sLN7ipKH1ZpCiOFEOK8Tp0ybrDlj9Fa43N/sPecVru1epsLbW7pT0WvAIH/N1ibJy5seLh9/B2dz11jNjIg/rYL/eUX7Q6RSB3gPuoYqPyB/acEzknJJJPUk5J/MSTZxS86X8sT0PhGr+Ya10/4KEIhPIu3Vm9vKany843sLriup7nBIuBHI/SyqSCR58s+89F+WhZ6Xiz9uPb6/Uzfl4fLyzq9TTTtFtldZbO3vGC5x1xmS0bLBurZHX/ABIysP1ER00roofLwOnmn8vE+XgVqZfy8Q6eaZ08Q0RBoZZojTRNQ0RhogLQzDTGGmaZojDRATgZjUxncTSaiRmiFmbgcclUnSmSJXJ0rnVZ5xGlUmWqSpVJkqk2UokK1SZapMtUlWqI0UDL4tre4qL4yxIVQemT5mchrOJW3f8AEYkeSjkv6CbvbS3nTX7M5H35D+xnMTOT5PO8qb3cU+ELCEJJxhH13Mv0kr/ykj+0ZCA7oczknJ5n1PMxsIQAVmJ5kkn1JzEhFAiDsAJc4jwi/TlBejVmxN6hupXOPwfbqJ3nw/7EkbdZqV58jp6mHT0tYf2H59J23EOD06hDXci2Kc/UOa581PVT7iB6eLwHOFydN9fqeH8E1/camm7yrcFgPNOjD9CZ7Lq2dUD1Vm/JU7UdVJQ/zLu5E9OWRmeX9reyraG8Ku56bAWrcjnjoVbHmMj9RPTuyNFw0OmFwIsFeAG6hMnu8++3bFZ0eEpY3LHI8w7dcSN2rIw6LUqoq2IUYctzEqefU/oBH/D0OdeiqxUFLC4HR1CE7SPPniSdv6GHELy2cHu9pIwMd0vIHzxMfg4qFwN1ltKgZW2hQzq+RjlkcuvTnFZyTuPkbP5/A9qNMaaIvBNTXbShS5dSVAV7VAUlvVk/lOJe7mB76laszjRGmmaJqjDVFZVmeaIw0TRNUY1EVjM40SNqJpGmMamFgZjUxnczRamMNMdio4WuuTpXFRJYRJ02eQojUrky1x6JJ0ris3jAjWuTJVJUrk6Vws2UDzntr/8Abx6VV/6mYM2+2Vmdbd/TsX9EExJmz57P/Fl+IsJZ4bw99RalNYy9jAD2Hmx9gMn8TuuM/DBe7DaRmNijxJawxb7g8tp9un2iHj8fJki5RXR55CTavR2VOa7Vatx1RwVP7yGBg01wxQIkVYQGGJudjdMr67TB0NqCwFkClsgA45efPExAJ6n8LOABarNVeAgsapKGc7C21w5K56gsqD32mI6vGhtNP4Oo4jx8VAbaNZcT1WrTWeHp9RYDrnyzF4bx5bFJtru0xyNq2ozEj18IODk4wecg4r2+0OkZqmL22ozh0pXODuOcsSBn7ZlTS/FHRW+Ai6knABsClOo6sDy+5jPY9vPZf4vfUysw704o1K8qL8YasHrs9VB/El4Px+vUUJeVsr7zecd3c6gB2A8YTB6TT4kQ9LFeYZLlz/8AnsP+kqdiqwOH6MDr3CsfuxLH+8Vhu7Ob+InHNOuiNfgva5tqqWP8PAz3uBzyOWPv6ZB8hnpfxpuG/Rpk5CXOR5AMygH/ACH9J5oDEeb5U9p0avZ3j9ujuW2s8uQesnw2J5qf/eU9y4bq69RTXfVzSxdwz1HkVPuDkfifO5M9I+GPaVkrt0uN2D31anOSMhbFGPPofwYM18TM70PRzTGmmZuo7SBLCpBHI8nDLk+QHpNDh2tFy7xn0KHGVOM45exEhs9S2gNMjNU0GqlW+6pGVXZVZs7QTjMkFOyuaoxqpd2gjIwR6jmJGwGccs9ce0VmikUWqjDVHcQouwGqPMEZrONrDPPPLMlCnzwD5jMVlpnlFPH06MrKfwZNreJOEXuymW/w82P/AEnpOWDmSi7oMjI9530jwY5rXJ0fDuOurbbgT+MMDNyri1B/mx6gg5E4jvSfv7xRc3WPVM3jmcTvdXxWqkAkhs9ApGenX+36ynp+1qFgCm1fM7sn+052u0NWQRzz9R+o+2ZXNZGTEoL6lvPK+DK41qRZqb7BzDWuQfUZ5ftLPEOF9xpqDYMXakm4A9U04G1P+4lj9lEp8N0/eWqvlnc32HPEs8e1FtupbvWLt4VUsc+HHhH7/vMTye4ym1y3wdr8KOEeG/VMOZIprJ9Bhnx/kH4noi1TP7PUVJpaq9NgitAuG5Ev1YtjzJyfzNWottyy4bzVTu/Q8plsfQYYevGolbV8JpuXbdXXavkLEVsfbPT8TjeM/DXTJZXbUtrq+qoV9On0pUzYfGOePzy9Z33zNYra1jsRFLOXBXYAMnIPTlMngnbXRau3uamcWHJQWJt3gdcH/T2hZGVQlxJKznOJ/Dmn+HZRpvCtv8TT/MstllOwjIZiVVt3PGegHPqJ5v2h4b8vqrqdrVhGGK7HR3VWUMoZl5E4I6T6NdCBkAt7LjM8F7d+LWXXc/4t+oxn/DW/dD90aNM4PKxx1uKL3wu4ENVr1Lqr1UK1tgcBlJxtQEHr4iD+DPTviLwjveH2Mo8WmK3qR1AXk2PTwkn/AKZg/BTTBdPqbfOy5a+h+lEz1+9k7fjGL6b9Nal9aW1OhurXOBjqMw2KwxagqPnSy0MxPPPPxe/vI67Oc7TTfDVr2ZdPqaGIydl4spfHrgBgfwZbs+EF1S95qdTpqqwQCUFtrc/QbR/eDmzN45WXdfx+xeAaM1mwN3rUG1A3gCbgELgjaSjYxg5AMyeyvxLv0YFVw+Y06ptSvwo6Y+na+OY8sHPtOxq4RoquDaqiuxtSlZ+ZsL+E7gVyVT+QYXyJ8+c857e6VKLNLRWiVhdDpbGKLhrLLaw7u7HmxyfsMcsSbbZpkk4K2UO1faA67VWalgE3bQtYO4KqqABnz6Z+5Mxd0QmJNkebObk7HFpqdm+MHS6qnULn+HYrMB5pnDL+VyPzMmKrYgxQnq7PqLUJp2pF9mzudgt7y0AAIQGDHPTkRMjgHaTQaux69Kw7xM+Dbs3KP5l9RPKu0XxDs1Oi0+kVCi1pX3hazeLSqADwkZA3AnGfScnp73UbkfYf6WIbp15fn9ZhTPS91cXZ9H8TGpAXuErJJO7vScKPI8pn67R6qwKK3qU7fGxRGAPmB15f7TyLRdqdTcpFttzEHPidiuMjAxmWa9bbYyoLGG4hcs7BRk4GceU0WJtXZvDOq4Ou4jw3XIpzbUyZyU3ohHX1xj/zDh3FWrQlakssOAXFyNzA5eEcx06AzjNWhrZxZglCQW3AqcHqD5iO4dxLRsQVbUJYBnw7Fxz6g88xuHH6FrNTp/5OuftXrWdq0oAZR4lCOxHv15Sxu4meZCKT/L/8fl7czmY7asOqgX6xmycmsuwPoMcgOXnmMRKseKviFjc8utlQB5+hfImUmkbJv5+/yPNN5A9z0PtIwfOPstLYLHOAAPYDoIyb2fNyfJeo1AOF5ljgdOpl/uSCMq4+64mJXYVIKkgjoRyImxo+1F6DDHvBnI3+X2/b9I3OSOzDmj1NlxUQjAcg+HwkE+IttxyjtVw+wVscoeTDG8A+/L7c5j2cXtZizMcllbly5qcjkJZv49vWwGtSzqVDbnypI5kZMXskbe3G0+Q7N6Wxy5RWbAA8IyfMxNdSy6yverAnYdrAgnyHI/aLwHjFdAYOrNuZWDI+xlwCPTnnP7STjXHhqNRTb48VhV8TDcVDlsZx/ViLd9UYrT1R55v/AGbNWusXoWX7ZH7/AHl+vtLqFJxbZ4hg5YnljHn0nM6zjm912b0qRg2x337iDkE8hg/aXNNxLTvvD2PTvLN9O8JywAMYz+0PYvqjrUvopDON9o79r6ZGIrbabOf18wwH2z+sx9NxBlyw3CwlQtqkh1wOoPl5dPeRNQu/G/KZwXweS564+3OGoqQMVrJZAfCzAKx5dTiS2mcjlkb2PU+F/Ed6tNSjqm9VXm7MxZFXnnP8xxnOfOcF2l1aWJodoIsGmd7if5nsvstz/nMx3rO3meQ6KefPkI/WN49oO4IioCCcYx9vcxcfQrLkclyvj7/sewfC/iemq4dXXYdrl7bS2B5tgY/Czb4t230lCF9j2oqZYK+Cc46A8iMnmTOU0On0dHDNPZuQXPUFO5ySHOQ3gHv69JgdoaHbTI6KWRTstu3s2c42sOnIjHXPOcryxvvs9OGGoddL5Kx1mo1DNq0sNB3FFXaErB5ttAXPRdxJI8p6D2R4UdVpO81tv8MOygcwbNowbFJ5gE9Bjy955PocA5ZmxXlkXIIY8vDtP4z9jO74Z2z01enq79FN4tJ21ItS7d5OcclH788xyk10RC2u6NLtHRo6NNqG0r6jxU2ow25qOayNpLKPWcF8RdULNRp3Uhh8lp0DDOfACvPIHOen9ruM1WcL1LKaQLKAVrS1e88TqviUDr185472j45ZqvlzYKl7qoVL3SBCQMDx+p5dfeVins7Ofyq9dffZkiokFgCQOuAeQ5cyfzI5b0Nn1obDUhVicBiHYIcKQvrnGT6ypOpdnkySpNBFiRYyUPJJHPngAZ9AItVLE4HXB5e3nIzHr++IjRcvk1NEQiMxNfpt3Avy55x6c/1mk2pYVpYcpW5IQuCqtjrjPWc4GHnn7AyxqOIPYldTFjXVuNaZGF3Yzjl/SIKbVI7FlSRf4pxtzp1pzUwfBZl2MwxjAJHn0mGGIPLqPMRSB5Z/MaRA5cuSU3bOq7OdsWoO18CvaQyqoO4nmXJJzn8/adHX250IAHdU/dt+4nzJwOp6zzLEMzKWGMnZ1Y/OyQjQkIQmx5wQzCEBi5hmJCAWKphmEIh3wOBMMxB0gTEXY/fHKZGGigxNFxkOZs4HvLL6GzKEqw3jw8j4h05R/CeHtqNRVSv1WMqDPQZPU+3We96TsZS1VXfsotSz+GbPC3dgDcBn6vL9J53l+YvHaSV3Z34MWOUXLI65VHnd3ZwWEad8VW2113UFuQ73YosqJ98qfvOp+HnZvUVm3TalSarkKvTah2MMc9r+vmOn7ybtfxfRAqitWGVx4+RJrG0sqj3C4z05y52B7VVbWFl6g7m7uliTurB5YJ6EHkOfMTxnkyTxc9ffR62Zt4nOMf2muvqeads+yzcP1b1fUnKypj1NZ6Z9wQQfcSHjnZS6ukauvx0N4vDz2IfpP28vaesdtdTw3UIbNUNyBcJdUrGyog56DqvPBE4vS9oVs0mo0WkTVX1rp3XealPUnbkKTsA9TnPOdWPyskoxaXTp/DRjCO0Kmqb/AC/p/wAPOO+bmD/hz+3KVHJI+0v67TWVsUsUowX6GwGGW8x5Hr15yiy5nuwafJ5Ge/3SNDgxDH7I3bNbONxdUNiwIhiMkUGPDxmICSy02h4MQmJEzAdi5iERIZjJsMwiQjJsIQhGSEIQiAIQhAYsIkIAOzEhFxEV2JFESLAEWdLrXqdbK2ZHU5V0JDKR6ES9r+0mq1DBr7bbWXkGsdmI+2ekyMxVMzeOLdtcm8M848Jlk3k9THV6pgQc8xjBz0x0lUnEXMNEaLPK++TRs4vc3V3PXqx8xgyThHHDp7Fs2V2hWV+7tBKkqcjOCD+8yt0MyPTBqqL/APVku7N3tT2oOvu7566qjsVNtKlQVBJGck5Pln0AmMLR6D7yExDKhijFaroylnk3ZIXibpHFE0ox9jFLRMxMwjohsXMMxsUQFYpMbFMSNA2EIQgIIQhAQQhCMAhCEACEIQAIQhEAoMMxIQHYsIkIALAGJCACxYZhEUGYGJmLABMwzCJGKxYQhAAiRYQEGIRI6A0NhCEBBCEIxBCEIAJCLEgAQixIALCEIAEIRIALCEIAEBCEQxTCAgYDCKGgY0xBdDjEzAQgFhEixIxBCEIAEIRRABIRYkACEIQAIQhGIIQh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104" name="AutoShape 8" descr="data:image/jpeg;base64,/9j/4AAQSkZJRgABAQAAAQABAAD/2wCEAAkGBg8QDw8PDxQPDw8PDw8PDw0NDw8PEA8PFRAVFBQQFBQXHCYeFxklGRQUHy8gIycpLCwsFR4yNzAqNSYrLSkBCQoKDgwOGA8PFykkHBwpLCwpKSwpKSkpKSwsKSksLDQpLCw1KSwpLCkpKSksKSwsKSkpLCksLCkqLTIpKSksLP/AABEIAMkA+wMBIgACEQEDEQH/xAAcAAABBQEBAQAAAAAAAAAAAAAAAQIDBAUGBwj/xAA7EAACAgECAwYFAgQEBgMAAAABAgADEQQSBSExBhMiQVFhBxQycYGRoSNCYrFSosHRM3KCkuHwJDSE/8QAGgEAAwEBAQEAAAAAAAAAAAAAAAECAwQFBv/EAC0RAAICAgICAQIDCQEAAAAAAAABAhEDEiExBBNRQfBxgeEiMjNCkaGxwdEU/9oADAMBAAIRAxEAPwDxWEISjQIQhAAhCEACEIQAIYiwgMTEMRYQASLiEWAUJiGIuIYgOhMQxHYhAKG7YbY+GID1GbYbY/EMQDUZthtj8QgGozbDEfiJiAUNxDEdiGIgobiJiPxEgKhuIR0TEYqEhCEBBCEIAEIRYDEiwhAAhFxFxAdCYhiOxFxAqhuIuIuI4LAaiMxFxHhYuyBagR7Yu2SBI4JApQItsNsm2Q2RFesh2w2ybZDZAfrIdsNsm2Q2RB6yHbE2yfZE2QD1kO2G2TbImyIXrIcRMSYpGlIyXAixDEkKxu2BDiRQhFlGIkWGIoEAoSLiKBFCwKoTEMR4SPFcdFqBGFihZMK44Vx0aLGQhI4JJxXHCuPU1WIriuOFcsCuOFUeposRXFccK5YFUcKoamixlYVxRXLQqi91DUrQq93F7uWu5i9zDUrQqd3Du5c7mHcwoeiKndxO7lzuYncxahoip3cTu5c7mJ3UWoaFTu4ndy33MQ1Rai9ZU7uNNcuGqNNUWonjKZrjdkuGuM7uLUzeIy8RcR4WPFcqjzVEjCxwSTLXJFrlKJtHGQiuOFcsCqSCqVqbLEVxVHiuWVpki0yqNVBIqiqPFUtrRJFojoukUxTHimXloki0QKKIojxRLy6eSDTxWMzxp48aeXxp48URWOmZ408cNPNAaePGnispJmcNPF+XmkNPF+Xk2VqzM+Xi/LTT+Xh8vCx6MzPlony01Pl4ny8WwaMzPlo06eah08Q6eFhqzLOnjTp5qHTxp08LDVmUdPGGiax08YdPHYUzJaiN7iajaeM+XhYjmFrkq1yVapMlU0SOGOOiFapMtUnSmTJTKo1SSK60yVaJZWqSrTFYystEkWmWlpkoq/T1MVjoqrRJFokVvGdMhwXBP9AL/uOUyuO8WV1TuLDjxb1G5DzxjPTPnJciJZIxTdm+tEkWicrwztJZVtV/4lYzkHm+McsMf9Z1/CtWmorFlefRlPVW9DEnZeHJDJwu/gQUSQUR2v1lWnQtawHLkmRvY+iiZ3Z7inzFlzuxRVKhKiUCBT0JPUt4T+sLN7ipKH1ZpCiOFEOK8Tp0ybrDlj9Fa43N/sPecVru1epsLbW7pT0WvAIH/N1ibJy5seLh9/B2dz11jNjIg/rYL/eUX7Q6RSB3gPuoYqPyB/acEzknJJJPUk5J/MSTZxS86X8sT0PhGr+Ya10/4KEIhPIu3Vm9vKany843sLriup7nBIuBHI/SyqSCR58s+89F+WhZ6Xiz9uPb6/Uzfl4fLyzq9TTTtFtldZbO3vGC5x1xmS0bLBurZHX/ABIysP1ER00roofLwOnmn8vE+XgVqZfy8Q6eaZ08Q0RBoZZojTRNQ0RhogLQzDTGGmaZojDRATgZjUxncTSaiRmiFmbgcclUnSmSJXJ0rnVZ5xGlUmWqSpVJkqk2UokK1SZapMtUlWqI0UDL4tre4qL4yxIVQemT5mchrOJW3f8AEYkeSjkv6CbvbS3nTX7M5H35D+xnMTOT5PO8qb3cU+ELCEJJxhH13Mv0kr/ykj+0ZCA7oczknJ5n1PMxsIQAVmJ5kkn1JzEhFAiDsAJc4jwi/TlBejVmxN6hupXOPwfbqJ3nw/7EkbdZqV58jp6mHT0tYf2H59J23EOD06hDXci2Kc/UOa581PVT7iB6eLwHOFydN9fqeH8E1/camm7yrcFgPNOjD9CZ7Lq2dUD1Vm/JU7UdVJQ/zLu5E9OWRmeX9reyraG8Ku56bAWrcjnjoVbHmMj9RPTuyNFw0OmFwIsFeAG6hMnu8++3bFZ0eEpY3LHI8w7dcSN2rIw6LUqoq2IUYctzEqefU/oBH/D0OdeiqxUFLC4HR1CE7SPPniSdv6GHELy2cHu9pIwMd0vIHzxMfg4qFwN1ltKgZW2hQzq+RjlkcuvTnFZyTuPkbP5/A9qNMaaIvBNTXbShS5dSVAV7VAUlvVk/lOJe7mB76laszjRGmmaJqjDVFZVmeaIw0TRNUY1EVjM40SNqJpGmMamFgZjUxnczRamMNMdio4WuuTpXFRJYRJ02eQojUrky1x6JJ0ris3jAjWuTJVJUrk6Vws2UDzntr/8Abx6VV/6mYM2+2Vmdbd/TsX9EExJmz57P/Fl+IsJZ4bw99RalNYy9jAD2Hmx9gMn8TuuM/DBe7DaRmNijxJawxb7g8tp9un2iHj8fJki5RXR55CTavR2VOa7Vatx1RwVP7yGBg01wxQIkVYQGGJudjdMr67TB0NqCwFkClsgA45efPExAJ6n8LOABarNVeAgsapKGc7C21w5K56gsqD32mI6vGhtNP4Oo4jx8VAbaNZcT1WrTWeHp9RYDrnyzF4bx5bFJtru0xyNq2ozEj18IODk4wecg4r2+0OkZqmL22ozh0pXODuOcsSBn7ZlTS/FHRW+Ai6knABsClOo6sDy+5jPY9vPZf4vfUysw704o1K8qL8YasHrs9VB/El4Px+vUUJeVsr7zecd3c6gB2A8YTB6TT4kQ9LFeYZLlz/8AnsP+kqdiqwOH6MDr3CsfuxLH+8Vhu7Ob+InHNOuiNfgva5tqqWP8PAz3uBzyOWPv6ZB8hnpfxpuG/Rpk5CXOR5AMygH/ACH9J5oDEeb5U9p0avZ3j9ujuW2s8uQesnw2J5qf/eU9y4bq69RTXfVzSxdwz1HkVPuDkfifO5M9I+GPaVkrt0uN2D31anOSMhbFGPPofwYM18TM70PRzTGmmZuo7SBLCpBHI8nDLk+QHpNDh2tFy7xn0KHGVOM45exEhs9S2gNMjNU0GqlW+6pGVXZVZs7QTjMkFOyuaoxqpd2gjIwR6jmJGwGccs9ce0VmikUWqjDVHcQouwGqPMEZrONrDPPPLMlCnzwD5jMVlpnlFPH06MrKfwZNreJOEXuymW/w82P/AEnpOWDmSi7oMjI9530jwY5rXJ0fDuOurbbgT+MMDNyri1B/mx6gg5E4jvSfv7xRc3WPVM3jmcTvdXxWqkAkhs9ApGenX+36ynp+1qFgCm1fM7sn+052u0NWQRzz9R+o+2ZXNZGTEoL6lvPK+DK41qRZqb7BzDWuQfUZ5ftLPEOF9xpqDYMXakm4A9U04G1P+4lj9lEp8N0/eWqvlnc32HPEs8e1FtupbvWLt4VUsc+HHhH7/vMTye4ym1y3wdr8KOEeG/VMOZIprJ9Bhnx/kH4noi1TP7PUVJpaq9NgitAuG5Ev1YtjzJyfzNWottyy4bzVTu/Q8plsfQYYevGolbV8JpuXbdXXavkLEVsfbPT8TjeM/DXTJZXbUtrq+qoV9On0pUzYfGOePzy9Z33zNYra1jsRFLOXBXYAMnIPTlMngnbXRau3uamcWHJQWJt3gdcH/T2hZGVQlxJKznOJ/Dmn+HZRpvCtv8TT/MstllOwjIZiVVt3PGegHPqJ5v2h4b8vqrqdrVhGGK7HR3VWUMoZl5E4I6T6NdCBkAt7LjM8F7d+LWXXc/4t+oxn/DW/dD90aNM4PKxx1uKL3wu4ENVr1Lqr1UK1tgcBlJxtQEHr4iD+DPTviLwjveH2Mo8WmK3qR1AXk2PTwkn/AKZg/BTTBdPqbfOy5a+h+lEz1+9k7fjGL6b9Nal9aW1OhurXOBjqMw2KwxagqPnSy0MxPPPPxe/vI67Oc7TTfDVr2ZdPqaGIydl4spfHrgBgfwZbs+EF1S95qdTpqqwQCUFtrc/QbR/eDmzN45WXdfx+xeAaM1mwN3rUG1A3gCbgELgjaSjYxg5AMyeyvxLv0YFVw+Y06ptSvwo6Y+na+OY8sHPtOxq4RoquDaqiuxtSlZ+ZsL+E7gVyVT+QYXyJ8+c857e6VKLNLRWiVhdDpbGKLhrLLaw7u7HmxyfsMcsSbbZpkk4K2UO1faA67VWalgE3bQtYO4KqqABnz6Z+5Mxd0QmJNkebObk7HFpqdm+MHS6qnULn+HYrMB5pnDL+VyPzMmKrYgxQnq7PqLUJp2pF9mzudgt7y0AAIQGDHPTkRMjgHaTQaux69Kw7xM+Dbs3KP5l9RPKu0XxDs1Oi0+kVCi1pX3hazeLSqADwkZA3AnGfScnp73UbkfYf6WIbp15fn9ZhTPS91cXZ9H8TGpAXuErJJO7vScKPI8pn67R6qwKK3qU7fGxRGAPmB15f7TyLRdqdTcpFttzEHPidiuMjAxmWa9bbYyoLGG4hcs7BRk4GceU0WJtXZvDOq4Ou4jw3XIpzbUyZyU3ohHX1xj/zDh3FWrQlakssOAXFyNzA5eEcx06AzjNWhrZxZglCQW3AqcHqD5iO4dxLRsQVbUJYBnw7Fxz6g88xuHH6FrNTp/5OuftXrWdq0oAZR4lCOxHv15Sxu4meZCKT/L/8fl7czmY7asOqgX6xmycmsuwPoMcgOXnmMRKseKviFjc8utlQB5+hfImUmkbJv5+/yPNN5A9z0PtIwfOPstLYLHOAAPYDoIyb2fNyfJeo1AOF5ljgdOpl/uSCMq4+64mJXYVIKkgjoRyImxo+1F6DDHvBnI3+X2/b9I3OSOzDmj1NlxUQjAcg+HwkE+IttxyjtVw+wVscoeTDG8A+/L7c5j2cXtZizMcllbly5qcjkJZv49vWwGtSzqVDbnypI5kZMXskbe3G0+Q7N6Wxy5RWbAA8IyfMxNdSy6yverAnYdrAgnyHI/aLwHjFdAYOrNuZWDI+xlwCPTnnP7STjXHhqNRTb48VhV8TDcVDlsZx/ViLd9UYrT1R55v/AGbNWusXoWX7ZH7/AHl+vtLqFJxbZ4hg5YnljHn0nM6zjm912b0qRg2x337iDkE8hg/aXNNxLTvvD2PTvLN9O8JywAMYz+0PYvqjrUvopDON9o79r6ZGIrbabOf18wwH2z+sx9NxBlyw3CwlQtqkh1wOoPl5dPeRNQu/G/KZwXweS564+3OGoqQMVrJZAfCzAKx5dTiS2mcjlkb2PU+F/Ed6tNSjqm9VXm7MxZFXnnP8xxnOfOcF2l1aWJodoIsGmd7if5nsvstz/nMx3rO3meQ6KefPkI/WN49oO4IioCCcYx9vcxcfQrLkclyvj7/sewfC/iemq4dXXYdrl7bS2B5tgY/Czb4t230lCF9j2oqZYK+Cc46A8iMnmTOU0On0dHDNPZuQXPUFO5ySHOQ3gHv69JgdoaHbTI6KWRTstu3s2c42sOnIjHXPOcryxvvs9OGGoddL5Kx1mo1DNq0sNB3FFXaErB5ttAXPRdxJI8p6D2R4UdVpO81tv8MOygcwbNowbFJ5gE9Bjy955PocA5ZmxXlkXIIY8vDtP4z9jO74Z2z01enq79FN4tJ21ItS7d5OcclH788xyk10RC2u6NLtHRo6NNqG0r6jxU2ow25qOayNpLKPWcF8RdULNRp3Uhh8lp0DDOfACvPIHOen9ruM1WcL1LKaQLKAVrS1e88TqviUDr185472j45ZqvlzYKl7qoVL3SBCQMDx+p5dfeVins7Ofyq9dffZkiokFgCQOuAeQ5cyfzI5b0Nn1obDUhVicBiHYIcKQvrnGT6ypOpdnkySpNBFiRYyUPJJHPngAZ9AItVLE4HXB5e3nIzHr++IjRcvk1NEQiMxNfpt3Avy55x6c/1mk2pYVpYcpW5IQuCqtjrjPWc4GHnn7AyxqOIPYldTFjXVuNaZGF3Yzjl/SIKbVI7FlSRf4pxtzp1pzUwfBZl2MwxjAJHn0mGGIPLqPMRSB5Z/MaRA5cuSU3bOq7OdsWoO18CvaQyqoO4nmXJJzn8/adHX250IAHdU/dt+4nzJwOp6zzLEMzKWGMnZ1Y/OyQjQkIQmx5wQzCEBi5hmJCAWKphmEIh3wOBMMxB0gTEXY/fHKZGGigxNFxkOZs4HvLL6GzKEqw3jw8j4h05R/CeHtqNRVSv1WMqDPQZPU+3We96TsZS1VXfsotSz+GbPC3dgDcBn6vL9J53l+YvHaSV3Z34MWOUXLI65VHnd3ZwWEad8VW2113UFuQ73YosqJ98qfvOp+HnZvUVm3TalSarkKvTah2MMc9r+vmOn7ybtfxfRAqitWGVx4+RJrG0sqj3C4z05y52B7VVbWFl6g7m7uliTurB5YJ6EHkOfMTxnkyTxc9ffR62Zt4nOMf2muvqeads+yzcP1b1fUnKypj1NZ6Z9wQQfcSHjnZS6ukauvx0N4vDz2IfpP28vaesdtdTw3UIbNUNyBcJdUrGyog56DqvPBE4vS9oVs0mo0WkTVX1rp3XealPUnbkKTsA9TnPOdWPyskoxaXTp/DRjCO0Kmqb/AC/p/wAPOO+bmD/hz+3KVHJI+0v67TWVsUsUowX6GwGGW8x5Hr15yiy5nuwafJ5Ge/3SNDgxDH7I3bNbONxdUNiwIhiMkUGPDxmICSy02h4MQmJEzAdi5iERIZjJsMwiQjJsIQhGSEIQiAIQhAYsIkIAOzEhFxEV2JFESLAEWdLrXqdbK2ZHU5V0JDKR6ES9r+0mq1DBr7bbWXkGsdmI+2ekyMxVMzeOLdtcm8M848Jlk3k9THV6pgQc8xjBz0x0lUnEXMNEaLPK++TRs4vc3V3PXqx8xgyThHHDp7Fs2V2hWV+7tBKkqcjOCD+8yt0MyPTBqqL/APVku7N3tT2oOvu7566qjsVNtKlQVBJGck5Pln0AmMLR6D7yExDKhijFaroylnk3ZIXibpHFE0ox9jFLRMxMwjohsXMMxsUQFYpMbFMSNA2EIQgIIQhAQQhCMAhCEACEIQAIQhEAoMMxIQHYsIkIALAGJCACxYZhEUGYGJmLABMwzCJGKxYQhAAiRYQEGIRI6A0NhCEBBCEIxBCEIAJCLEgAQixIALCEIAEIRIALCEIAEBCEQxTCAgYDCKGgY0xBdDjEzAQgFhEixIxBCEIAEIRRABIRYkACEIQAIQhGIIQh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4105" name="Picture 9" descr="C:\Users\Liv\Desktop\cowboy hest bå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182863" cy="2548827"/>
          </a:xfrm>
          <a:prstGeom prst="rect">
            <a:avLst/>
          </a:prstGeom>
          <a:noFill/>
        </p:spPr>
      </p:pic>
      <p:pic>
        <p:nvPicPr>
          <p:cNvPr id="4107" name="Picture 11" descr="http://theraivenne.com/stainedglass/img/montananightskycowb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1273"/>
            <a:ext cx="3318386" cy="3608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4191</TotalTime>
  <Words>124</Words>
  <Application>Microsoft Office PowerPoint</Application>
  <PresentationFormat>Skærmshow (4:3)</PresentationFormat>
  <Paragraphs>73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Kontortema</vt:lpstr>
      <vt:lpstr>Jeg er en glad lille cowboy Tekst: Povl Kjøller Musik: Povl Kjøller</vt:lpstr>
      <vt:lpstr>Dias nummer 2</vt:lpstr>
      <vt:lpstr>Dias nummer 3</vt:lpstr>
      <vt:lpstr>Dias nummer 4</vt:lpstr>
      <vt:lpstr>Dias nummer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Liv</cp:lastModifiedBy>
  <cp:revision>10</cp:revision>
  <dcterms:created xsi:type="dcterms:W3CDTF">2013-06-21T20:25:00Z</dcterms:created>
  <dcterms:modified xsi:type="dcterms:W3CDTF">2013-09-09T09:09:28Z</dcterms:modified>
</cp:coreProperties>
</file>